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4"/>
  </p:sldMasterIdLst>
  <p:notesMasterIdLst>
    <p:notesMasterId r:id="rId15"/>
  </p:notesMasterIdLst>
  <p:sldIdLst>
    <p:sldId id="256" r:id="rId5"/>
    <p:sldId id="259" r:id="rId6"/>
    <p:sldId id="262" r:id="rId7"/>
    <p:sldId id="274" r:id="rId8"/>
    <p:sldId id="313" r:id="rId9"/>
    <p:sldId id="314" r:id="rId10"/>
    <p:sldId id="312" r:id="rId11"/>
    <p:sldId id="261" r:id="rId12"/>
    <p:sldId id="288" r:id="rId13"/>
    <p:sldId id="290" r:id="rId14"/>
  </p:sldIdLst>
  <p:sldSz cx="9144000" cy="5143500" type="screen16x9"/>
  <p:notesSz cx="6858000" cy="9144000"/>
  <p:embeddedFontLst>
    <p:embeddedFont>
      <p:font typeface="Commissioner" panose="020B0604020202020204" charset="0"/>
      <p:regular r:id="rId16"/>
      <p:bold r:id="rId17"/>
    </p:embeddedFont>
    <p:embeddedFont>
      <p:font typeface="Commissioner SemiBold" panose="020B0604020202020204" charset="0"/>
      <p:regular r:id="rId18"/>
      <p:bold r:id="rId19"/>
    </p:embeddedFont>
    <p:embeddedFont>
      <p:font typeface="Golos Text" panose="020B0604020202020204" charset="0"/>
      <p:regular r:id="rId20"/>
      <p:bold r:id="rId21"/>
    </p:embeddedFont>
    <p:embeddedFont>
      <p:font typeface="Segoe UI" panose="020B0502040204020203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BB72AF-4C2F-4B0C-1B5D-F294E8995928}" v="877" dt="2025-04-21T23:02:42.570"/>
    <p1510:client id="{35E4F9D7-3E20-94EF-36E4-3F4016CA00ED}" v="74" dt="2025-04-22T03:23:30.955"/>
    <p1510:client id="{6711DF69-4962-35F4-1998-DFEF8B7EADF8}" v="366" dt="2025-04-21T23:04:26.046"/>
    <p1510:client id="{6A5A58C8-D9E6-4A08-6583-E6617D9C2A95}" v="7" dt="2025-04-22T03:48:30.401"/>
    <p1510:client id="{F342B332-D569-767B-25B9-D93ACE7CE596}" v="155" dt="2025-04-21T22:10:50.686"/>
    <p1510:client id="{FA6B0C96-FB5A-552D-4776-2AB4DAAC62FC}" v="26" dt="2025-04-22T02:37:00.839"/>
  </p1510:revLst>
</p1510:revInfo>
</file>

<file path=ppt/tableStyles.xml><?xml version="1.0" encoding="utf-8"?>
<a:tblStyleLst xmlns:a="http://schemas.openxmlformats.org/drawingml/2006/main" def="{09E4B375-DCCE-47D2-96B9-D92B69EB5288}">
  <a:tblStyle styleId="{09E4B375-DCCE-47D2-96B9-D92B69EB52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lla Shipman" userId="S::stellas@uark.edu::19288fed-0e4e-472d-9b56-f595db8c85c2" providerId="AD" clId="Web-{35E4F9D7-3E20-94EF-36E4-3F4016CA00ED}"/>
    <pc:docChg chg="addSld delSld modSld">
      <pc:chgData name="Stella Shipman" userId="S::stellas@uark.edu::19288fed-0e4e-472d-9b56-f595db8c85c2" providerId="AD" clId="Web-{35E4F9D7-3E20-94EF-36E4-3F4016CA00ED}" dt="2025-04-22T03:23:30.471" v="52" actId="20577"/>
      <pc:docMkLst>
        <pc:docMk/>
      </pc:docMkLst>
      <pc:sldChg chg="add del">
        <pc:chgData name="Stella Shipman" userId="S::stellas@uark.edu::19288fed-0e4e-472d-9b56-f595db8c85c2" providerId="AD" clId="Web-{35E4F9D7-3E20-94EF-36E4-3F4016CA00ED}" dt="2025-04-22T03:14:14.178" v="28"/>
        <pc:sldMkLst>
          <pc:docMk/>
          <pc:sldMk cId="0" sldId="261"/>
        </pc:sldMkLst>
      </pc:sldChg>
      <pc:sldChg chg="del">
        <pc:chgData name="Stella Shipman" userId="S::stellas@uark.edu::19288fed-0e4e-472d-9b56-f595db8c85c2" providerId="AD" clId="Web-{35E4F9D7-3E20-94EF-36E4-3F4016CA00ED}" dt="2025-04-22T03:13:44.490" v="9"/>
        <pc:sldMkLst>
          <pc:docMk/>
          <pc:sldMk cId="0" sldId="263"/>
        </pc:sldMkLst>
      </pc:sldChg>
      <pc:sldChg chg="add del">
        <pc:chgData name="Stella Shipman" userId="S::stellas@uark.edu::19288fed-0e4e-472d-9b56-f595db8c85c2" providerId="AD" clId="Web-{35E4F9D7-3E20-94EF-36E4-3F4016CA00ED}" dt="2025-04-22T03:14:14.272" v="29"/>
        <pc:sldMkLst>
          <pc:docMk/>
          <pc:sldMk cId="0" sldId="288"/>
        </pc:sldMkLst>
      </pc:sldChg>
      <pc:sldChg chg="modSp add del">
        <pc:chgData name="Stella Shipman" userId="S::stellas@uark.edu::19288fed-0e4e-472d-9b56-f595db8c85c2" providerId="AD" clId="Web-{35E4F9D7-3E20-94EF-36E4-3F4016CA00ED}" dt="2025-04-22T03:14:14.350" v="30"/>
        <pc:sldMkLst>
          <pc:docMk/>
          <pc:sldMk cId="0" sldId="290"/>
        </pc:sldMkLst>
        <pc:spChg chg="mod">
          <ac:chgData name="Stella Shipman" userId="S::stellas@uark.edu::19288fed-0e4e-472d-9b56-f595db8c85c2" providerId="AD" clId="Web-{35E4F9D7-3E20-94EF-36E4-3F4016CA00ED}" dt="2025-04-22T02:51:26.019" v="2" actId="20577"/>
          <ac:spMkLst>
            <pc:docMk/>
            <pc:sldMk cId="0" sldId="290"/>
            <ac:spMk id="8" creationId="{24B13F91-5FEB-53C1-70E3-83C9E4361678}"/>
          </ac:spMkLst>
        </pc:spChg>
      </pc:sldChg>
      <pc:sldChg chg="add del">
        <pc:chgData name="Stella Shipman" userId="S::stellas@uark.edu::19288fed-0e4e-472d-9b56-f595db8c85c2" providerId="AD" clId="Web-{35E4F9D7-3E20-94EF-36E4-3F4016CA00ED}" dt="2025-04-22T03:14:29.928" v="36"/>
        <pc:sldMkLst>
          <pc:docMk/>
          <pc:sldMk cId="0" sldId="291"/>
        </pc:sldMkLst>
      </pc:sldChg>
      <pc:sldChg chg="add del">
        <pc:chgData name="Stella Shipman" userId="S::stellas@uark.edu::19288fed-0e4e-472d-9b56-f595db8c85c2" providerId="AD" clId="Web-{35E4F9D7-3E20-94EF-36E4-3F4016CA00ED}" dt="2025-04-22T03:14:29.912" v="35"/>
        <pc:sldMkLst>
          <pc:docMk/>
          <pc:sldMk cId="0" sldId="292"/>
        </pc:sldMkLst>
      </pc:sldChg>
      <pc:sldChg chg="add del">
        <pc:chgData name="Stella Shipman" userId="S::stellas@uark.edu::19288fed-0e4e-472d-9b56-f595db8c85c2" providerId="AD" clId="Web-{35E4F9D7-3E20-94EF-36E4-3F4016CA00ED}" dt="2025-04-22T03:14:29.912" v="34"/>
        <pc:sldMkLst>
          <pc:docMk/>
          <pc:sldMk cId="0" sldId="293"/>
        </pc:sldMkLst>
      </pc:sldChg>
      <pc:sldChg chg="del">
        <pc:chgData name="Stella Shipman" userId="S::stellas@uark.edu::19288fed-0e4e-472d-9b56-f595db8c85c2" providerId="AD" clId="Web-{35E4F9D7-3E20-94EF-36E4-3F4016CA00ED}" dt="2025-04-22T03:13:54.818" v="21"/>
        <pc:sldMkLst>
          <pc:docMk/>
          <pc:sldMk cId="0" sldId="294"/>
        </pc:sldMkLst>
      </pc:sldChg>
      <pc:sldChg chg="del">
        <pc:chgData name="Stella Shipman" userId="S::stellas@uark.edu::19288fed-0e4e-472d-9b56-f595db8c85c2" providerId="AD" clId="Web-{35E4F9D7-3E20-94EF-36E4-3F4016CA00ED}" dt="2025-04-22T03:13:54.803" v="20"/>
        <pc:sldMkLst>
          <pc:docMk/>
          <pc:sldMk cId="0" sldId="295"/>
        </pc:sldMkLst>
      </pc:sldChg>
      <pc:sldChg chg="del">
        <pc:chgData name="Stella Shipman" userId="S::stellas@uark.edu::19288fed-0e4e-472d-9b56-f595db8c85c2" providerId="AD" clId="Web-{35E4F9D7-3E20-94EF-36E4-3F4016CA00ED}" dt="2025-04-22T03:13:54.803" v="19"/>
        <pc:sldMkLst>
          <pc:docMk/>
          <pc:sldMk cId="0" sldId="296"/>
        </pc:sldMkLst>
      </pc:sldChg>
      <pc:sldChg chg="del">
        <pc:chgData name="Stella Shipman" userId="S::stellas@uark.edu::19288fed-0e4e-472d-9b56-f595db8c85c2" providerId="AD" clId="Web-{35E4F9D7-3E20-94EF-36E4-3F4016CA00ED}" dt="2025-04-22T03:13:54.803" v="18"/>
        <pc:sldMkLst>
          <pc:docMk/>
          <pc:sldMk cId="0" sldId="297"/>
        </pc:sldMkLst>
      </pc:sldChg>
      <pc:sldChg chg="del">
        <pc:chgData name="Stella Shipman" userId="S::stellas@uark.edu::19288fed-0e4e-472d-9b56-f595db8c85c2" providerId="AD" clId="Web-{35E4F9D7-3E20-94EF-36E4-3F4016CA00ED}" dt="2025-04-22T03:13:54.803" v="17"/>
        <pc:sldMkLst>
          <pc:docMk/>
          <pc:sldMk cId="0" sldId="298"/>
        </pc:sldMkLst>
      </pc:sldChg>
      <pc:sldChg chg="del">
        <pc:chgData name="Stella Shipman" userId="S::stellas@uark.edu::19288fed-0e4e-472d-9b56-f595db8c85c2" providerId="AD" clId="Web-{35E4F9D7-3E20-94EF-36E4-3F4016CA00ED}" dt="2025-04-22T03:13:54.787" v="16"/>
        <pc:sldMkLst>
          <pc:docMk/>
          <pc:sldMk cId="0" sldId="299"/>
        </pc:sldMkLst>
      </pc:sldChg>
      <pc:sldChg chg="del">
        <pc:chgData name="Stella Shipman" userId="S::stellas@uark.edu::19288fed-0e4e-472d-9b56-f595db8c85c2" providerId="AD" clId="Web-{35E4F9D7-3E20-94EF-36E4-3F4016CA00ED}" dt="2025-04-22T03:13:49.615" v="15"/>
        <pc:sldMkLst>
          <pc:docMk/>
          <pc:sldMk cId="0" sldId="300"/>
        </pc:sldMkLst>
      </pc:sldChg>
      <pc:sldChg chg="del">
        <pc:chgData name="Stella Shipman" userId="S::stellas@uark.edu::19288fed-0e4e-472d-9b56-f595db8c85c2" providerId="AD" clId="Web-{35E4F9D7-3E20-94EF-36E4-3F4016CA00ED}" dt="2025-04-22T03:13:49.615" v="14"/>
        <pc:sldMkLst>
          <pc:docMk/>
          <pc:sldMk cId="0" sldId="301"/>
        </pc:sldMkLst>
      </pc:sldChg>
      <pc:sldChg chg="del">
        <pc:chgData name="Stella Shipman" userId="S::stellas@uark.edu::19288fed-0e4e-472d-9b56-f595db8c85c2" providerId="AD" clId="Web-{35E4F9D7-3E20-94EF-36E4-3F4016CA00ED}" dt="2025-04-22T03:13:49.600" v="13"/>
        <pc:sldMkLst>
          <pc:docMk/>
          <pc:sldMk cId="0" sldId="302"/>
        </pc:sldMkLst>
      </pc:sldChg>
      <pc:sldChg chg="del">
        <pc:chgData name="Stella Shipman" userId="S::stellas@uark.edu::19288fed-0e4e-472d-9b56-f595db8c85c2" providerId="AD" clId="Web-{35E4F9D7-3E20-94EF-36E4-3F4016CA00ED}" dt="2025-04-22T03:13:49.584" v="12"/>
        <pc:sldMkLst>
          <pc:docMk/>
          <pc:sldMk cId="0" sldId="303"/>
        </pc:sldMkLst>
      </pc:sldChg>
      <pc:sldChg chg="del">
        <pc:chgData name="Stella Shipman" userId="S::stellas@uark.edu::19288fed-0e4e-472d-9b56-f595db8c85c2" providerId="AD" clId="Web-{35E4F9D7-3E20-94EF-36E4-3F4016CA00ED}" dt="2025-04-22T03:13:49.568" v="11"/>
        <pc:sldMkLst>
          <pc:docMk/>
          <pc:sldMk cId="0" sldId="304"/>
        </pc:sldMkLst>
      </pc:sldChg>
      <pc:sldChg chg="del">
        <pc:chgData name="Stella Shipman" userId="S::stellas@uark.edu::19288fed-0e4e-472d-9b56-f595db8c85c2" providerId="AD" clId="Web-{35E4F9D7-3E20-94EF-36E4-3F4016CA00ED}" dt="2025-04-22T03:13:49.553" v="10"/>
        <pc:sldMkLst>
          <pc:docMk/>
          <pc:sldMk cId="0" sldId="305"/>
        </pc:sldMkLst>
      </pc:sldChg>
      <pc:sldChg chg="del">
        <pc:chgData name="Stella Shipman" userId="S::stellas@uark.edu::19288fed-0e4e-472d-9b56-f595db8c85c2" providerId="AD" clId="Web-{35E4F9D7-3E20-94EF-36E4-3F4016CA00ED}" dt="2025-04-22T03:13:44.490" v="8"/>
        <pc:sldMkLst>
          <pc:docMk/>
          <pc:sldMk cId="0" sldId="306"/>
        </pc:sldMkLst>
      </pc:sldChg>
      <pc:sldChg chg="del">
        <pc:chgData name="Stella Shipman" userId="S::stellas@uark.edu::19288fed-0e4e-472d-9b56-f595db8c85c2" providerId="AD" clId="Web-{35E4F9D7-3E20-94EF-36E4-3F4016CA00ED}" dt="2025-04-22T03:13:44.428" v="7"/>
        <pc:sldMkLst>
          <pc:docMk/>
          <pc:sldMk cId="0" sldId="307"/>
        </pc:sldMkLst>
      </pc:sldChg>
      <pc:sldChg chg="del">
        <pc:chgData name="Stella Shipman" userId="S::stellas@uark.edu::19288fed-0e4e-472d-9b56-f595db8c85c2" providerId="AD" clId="Web-{35E4F9D7-3E20-94EF-36E4-3F4016CA00ED}" dt="2025-04-22T03:13:44.381" v="6"/>
        <pc:sldMkLst>
          <pc:docMk/>
          <pc:sldMk cId="0" sldId="308"/>
        </pc:sldMkLst>
      </pc:sldChg>
      <pc:sldChg chg="del">
        <pc:chgData name="Stella Shipman" userId="S::stellas@uark.edu::19288fed-0e4e-472d-9b56-f595db8c85c2" providerId="AD" clId="Web-{35E4F9D7-3E20-94EF-36E4-3F4016CA00ED}" dt="2025-04-22T03:13:44.334" v="5"/>
        <pc:sldMkLst>
          <pc:docMk/>
          <pc:sldMk cId="0" sldId="309"/>
        </pc:sldMkLst>
      </pc:sldChg>
      <pc:sldChg chg="del">
        <pc:chgData name="Stella Shipman" userId="S::stellas@uark.edu::19288fed-0e4e-472d-9b56-f595db8c85c2" providerId="AD" clId="Web-{35E4F9D7-3E20-94EF-36E4-3F4016CA00ED}" dt="2025-04-22T03:13:44.318" v="4"/>
        <pc:sldMkLst>
          <pc:docMk/>
          <pc:sldMk cId="0" sldId="310"/>
        </pc:sldMkLst>
      </pc:sldChg>
      <pc:sldChg chg="del">
        <pc:chgData name="Stella Shipman" userId="S::stellas@uark.edu::19288fed-0e4e-472d-9b56-f595db8c85c2" providerId="AD" clId="Web-{35E4F9D7-3E20-94EF-36E4-3F4016CA00ED}" dt="2025-04-22T03:13:44.271" v="3"/>
        <pc:sldMkLst>
          <pc:docMk/>
          <pc:sldMk cId="0" sldId="311"/>
        </pc:sldMkLst>
      </pc:sldChg>
      <pc:sldChg chg="modSp">
        <pc:chgData name="Stella Shipman" userId="S::stellas@uark.edu::19288fed-0e4e-472d-9b56-f595db8c85c2" providerId="AD" clId="Web-{35E4F9D7-3E20-94EF-36E4-3F4016CA00ED}" dt="2025-04-22T03:23:30.471" v="52" actId="20577"/>
        <pc:sldMkLst>
          <pc:docMk/>
          <pc:sldMk cId="3084317827" sldId="313"/>
        </pc:sldMkLst>
        <pc:spChg chg="mod">
          <ac:chgData name="Stella Shipman" userId="S::stellas@uark.edu::19288fed-0e4e-472d-9b56-f595db8c85c2" providerId="AD" clId="Web-{35E4F9D7-3E20-94EF-36E4-3F4016CA00ED}" dt="2025-04-22T03:23:30.471" v="52" actId="20577"/>
          <ac:spMkLst>
            <pc:docMk/>
            <pc:sldMk cId="3084317827" sldId="313"/>
            <ac:spMk id="567" creationId="{9DF72344-8CA7-CC12-DF3B-2F0164A2FC18}"/>
          </ac:spMkLst>
        </pc:spChg>
      </pc:sldChg>
      <pc:sldChg chg="addSp modSp">
        <pc:chgData name="Stella Shipman" userId="S::stellas@uark.edu::19288fed-0e4e-472d-9b56-f595db8c85c2" providerId="AD" clId="Web-{35E4F9D7-3E20-94EF-36E4-3F4016CA00ED}" dt="2025-04-22T03:20:24.095" v="48" actId="1076"/>
        <pc:sldMkLst>
          <pc:docMk/>
          <pc:sldMk cId="1250146146" sldId="314"/>
        </pc:sldMkLst>
        <pc:spChg chg="mod">
          <ac:chgData name="Stella Shipman" userId="S::stellas@uark.edu::19288fed-0e4e-472d-9b56-f595db8c85c2" providerId="AD" clId="Web-{35E4F9D7-3E20-94EF-36E4-3F4016CA00ED}" dt="2025-04-22T03:20:08.969" v="47" actId="1076"/>
          <ac:spMkLst>
            <pc:docMk/>
            <pc:sldMk cId="1250146146" sldId="314"/>
            <ac:spMk id="11" creationId="{6DCA7EDB-59E6-D3E5-7468-61F7E3775B07}"/>
          </ac:spMkLst>
        </pc:spChg>
        <pc:spChg chg="mod">
          <ac:chgData name="Stella Shipman" userId="S::stellas@uark.edu::19288fed-0e4e-472d-9b56-f595db8c85c2" providerId="AD" clId="Web-{35E4F9D7-3E20-94EF-36E4-3F4016CA00ED}" dt="2025-04-22T03:19:33.338" v="42" actId="14100"/>
          <ac:spMkLst>
            <pc:docMk/>
            <pc:sldMk cId="1250146146" sldId="314"/>
            <ac:spMk id="350" creationId="{CCD3E321-2B7E-59C6-205B-236E4A4D1519}"/>
          </ac:spMkLst>
        </pc:spChg>
        <pc:graphicFrameChg chg="mod">
          <ac:chgData name="Stella Shipman" userId="S::stellas@uark.edu::19288fed-0e4e-472d-9b56-f595db8c85c2" providerId="AD" clId="Web-{35E4F9D7-3E20-94EF-36E4-3F4016CA00ED}" dt="2025-04-22T03:20:24.095" v="48" actId="1076"/>
          <ac:graphicFrameMkLst>
            <pc:docMk/>
            <pc:sldMk cId="1250146146" sldId="314"/>
            <ac:graphicFrameMk id="3" creationId="{96C27E54-F0AF-BDC5-7DA9-C6DDE294ECD2}"/>
          </ac:graphicFrameMkLst>
        </pc:graphicFrameChg>
        <pc:picChg chg="add mod ord modCrop">
          <ac:chgData name="Stella Shipman" userId="S::stellas@uark.edu::19288fed-0e4e-472d-9b56-f595db8c85c2" providerId="AD" clId="Web-{35E4F9D7-3E20-94EF-36E4-3F4016CA00ED}" dt="2025-04-22T03:19:53.385" v="46"/>
          <ac:picMkLst>
            <pc:docMk/>
            <pc:sldMk cId="1250146146" sldId="314"/>
            <ac:picMk id="2" creationId="{29D45EBD-956C-FE34-6F6B-04892D409544}"/>
          </ac:picMkLst>
        </pc:picChg>
      </pc:sldChg>
    </pc:docChg>
  </pc:docChgLst>
  <pc:docChgLst>
    <pc:chgData name="Stella Shipman" userId="S::stellas@uark.edu::19288fed-0e4e-472d-9b56-f595db8c85c2" providerId="AD" clId="Web-{6A5A58C8-D9E6-4A08-6583-E6617D9C2A95}"/>
    <pc:docChg chg="modSld">
      <pc:chgData name="Stella Shipman" userId="S::stellas@uark.edu::19288fed-0e4e-472d-9b56-f595db8c85c2" providerId="AD" clId="Web-{6A5A58C8-D9E6-4A08-6583-E6617D9C2A95}" dt="2025-04-22T03:48:30.401" v="6" actId="1076"/>
      <pc:docMkLst>
        <pc:docMk/>
      </pc:docMkLst>
      <pc:sldChg chg="modSp">
        <pc:chgData name="Stella Shipman" userId="S::stellas@uark.edu::19288fed-0e4e-472d-9b56-f595db8c85c2" providerId="AD" clId="Web-{6A5A58C8-D9E6-4A08-6583-E6617D9C2A95}" dt="2025-04-22T03:48:30.401" v="6" actId="1076"/>
        <pc:sldMkLst>
          <pc:docMk/>
          <pc:sldMk cId="2656657597" sldId="312"/>
        </pc:sldMkLst>
        <pc:spChg chg="mod">
          <ac:chgData name="Stella Shipman" userId="S::stellas@uark.edu::19288fed-0e4e-472d-9b56-f595db8c85c2" providerId="AD" clId="Web-{6A5A58C8-D9E6-4A08-6583-E6617D9C2A95}" dt="2025-04-22T03:48:30.401" v="6" actId="1076"/>
          <ac:spMkLst>
            <pc:docMk/>
            <pc:sldMk cId="2656657597" sldId="312"/>
            <ac:spMk id="3" creationId="{29B8DB68-6E8E-3C64-D418-5F284749E373}"/>
          </ac:spMkLst>
        </pc:spChg>
        <pc:picChg chg="mod modCrop">
          <ac:chgData name="Stella Shipman" userId="S::stellas@uark.edu::19288fed-0e4e-472d-9b56-f595db8c85c2" providerId="AD" clId="Web-{6A5A58C8-D9E6-4A08-6583-E6617D9C2A95}" dt="2025-04-22T03:48:13.573" v="5" actId="14100"/>
          <ac:picMkLst>
            <pc:docMk/>
            <pc:sldMk cId="2656657597" sldId="312"/>
            <ac:picMk id="568" creationId="{4575D792-9E05-A7FD-2F47-2EFA09122481}"/>
          </ac:picMkLst>
        </pc:picChg>
      </pc:sldChg>
    </pc:docChg>
  </pc:docChgLst>
  <pc:docChgLst>
    <pc:chgData name="Kailey Phillips" userId="S::kjp017@uark.edu::14b40cb3-3055-4cc9-a009-9aebfc8f5228" providerId="AD" clId="Web-{F342B332-D569-767B-25B9-D93ACE7CE596}"/>
    <pc:docChg chg="addSld delSld modSld modMainMaster">
      <pc:chgData name="Kailey Phillips" userId="S::kjp017@uark.edu::14b40cb3-3055-4cc9-a009-9aebfc8f5228" providerId="AD" clId="Web-{F342B332-D569-767B-25B9-D93ACE7CE596}" dt="2025-04-21T22:10:50.686" v="108"/>
      <pc:docMkLst>
        <pc:docMk/>
      </pc:docMkLst>
      <pc:sldChg chg="mod setBg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56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59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61"/>
        </pc:sldMkLst>
      </pc:sldChg>
      <pc:sldChg chg="modSp mod">
        <pc:chgData name="Kailey Phillips" userId="S::kjp017@uark.edu::14b40cb3-3055-4cc9-a009-9aebfc8f5228" providerId="AD" clId="Web-{F342B332-D569-767B-25B9-D93ACE7CE596}" dt="2025-04-21T22:07:19.006" v="99" actId="14100"/>
        <pc:sldMkLst>
          <pc:docMk/>
          <pc:sldMk cId="0" sldId="262"/>
        </pc:sldMkLst>
        <pc:picChg chg="mod modCrop">
          <ac:chgData name="Kailey Phillips" userId="S::kjp017@uark.edu::14b40cb3-3055-4cc9-a009-9aebfc8f5228" providerId="AD" clId="Web-{F342B332-D569-767B-25B9-D93ACE7CE596}" dt="2025-04-21T22:07:19.006" v="99" actId="14100"/>
          <ac:picMkLst>
            <pc:docMk/>
            <pc:sldMk cId="0" sldId="262"/>
            <ac:picMk id="6" creationId="{4CF37E04-C296-EB61-2AD9-0ACEF4920B08}"/>
          </ac:picMkLst>
        </pc:picChg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63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64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65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66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67"/>
        </pc:sldMkLst>
      </pc:sldChg>
      <pc:sldChg chg="del mod">
        <pc:chgData name="Kailey Phillips" userId="S::kjp017@uark.edu::14b40cb3-3055-4cc9-a009-9aebfc8f5228" providerId="AD" clId="Web-{F342B332-D569-767B-25B9-D93ACE7CE596}" dt="2025-04-21T22:08:24.446" v="100"/>
        <pc:sldMkLst>
          <pc:docMk/>
          <pc:sldMk cId="0" sldId="268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69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70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71"/>
        </pc:sldMkLst>
      </pc:sldChg>
      <pc:sldChg chg="del mod">
        <pc:chgData name="Kailey Phillips" userId="S::kjp017@uark.edu::14b40cb3-3055-4cc9-a009-9aebfc8f5228" providerId="AD" clId="Web-{F342B332-D569-767B-25B9-D93ACE7CE596}" dt="2025-04-21T22:10:50.686" v="108"/>
        <pc:sldMkLst>
          <pc:docMk/>
          <pc:sldMk cId="0" sldId="272"/>
        </pc:sldMkLst>
      </pc:sldChg>
      <pc:sldChg chg="del mod">
        <pc:chgData name="Kailey Phillips" userId="S::kjp017@uark.edu::14b40cb3-3055-4cc9-a009-9aebfc8f5228" providerId="AD" clId="Web-{F342B332-D569-767B-25B9-D93ACE7CE596}" dt="2025-04-21T22:10:44.998" v="107"/>
        <pc:sldMkLst>
          <pc:docMk/>
          <pc:sldMk cId="0" sldId="273"/>
        </pc:sldMkLst>
      </pc:sldChg>
      <pc:sldChg chg="addSp delSp modSp 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74"/>
        </pc:sldMkLst>
        <pc:picChg chg="add del mod">
          <ac:chgData name="Kailey Phillips" userId="S::kjp017@uark.edu::14b40cb3-3055-4cc9-a009-9aebfc8f5228" providerId="AD" clId="Web-{F342B332-D569-767B-25B9-D93ACE7CE596}" dt="2025-04-21T21:48:44.525" v="84"/>
          <ac:picMkLst>
            <pc:docMk/>
            <pc:sldMk cId="0" sldId="274"/>
            <ac:picMk id="2" creationId="{1FF1B324-45A8-2DB1-9C5C-B2154D872C55}"/>
          </ac:picMkLst>
        </pc:picChg>
        <pc:picChg chg="mod">
          <ac:chgData name="Kailey Phillips" userId="S::kjp017@uark.edu::14b40cb3-3055-4cc9-a009-9aebfc8f5228" providerId="AD" clId="Web-{F342B332-D569-767B-25B9-D93ACE7CE596}" dt="2025-04-21T21:49:10.182" v="86"/>
          <ac:picMkLst>
            <pc:docMk/>
            <pc:sldMk cId="0" sldId="274"/>
            <ac:picMk id="568" creationId="{00000000-0000-0000-0000-000000000000}"/>
          </ac:picMkLst>
        </pc:picChg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75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76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77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78"/>
        </pc:sldMkLst>
      </pc:sldChg>
      <pc:sldChg chg="del">
        <pc:chgData name="Kailey Phillips" userId="S::kjp017@uark.edu::14b40cb3-3055-4cc9-a009-9aebfc8f5228" providerId="AD" clId="Web-{F342B332-D569-767B-25B9-D93ACE7CE596}" dt="2025-04-21T21:24:52.874" v="0"/>
        <pc:sldMkLst>
          <pc:docMk/>
          <pc:sldMk cId="0" sldId="279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80"/>
        </pc:sldMkLst>
      </pc:sldChg>
      <pc:sldChg chg="del mod">
        <pc:chgData name="Kailey Phillips" userId="S::kjp017@uark.edu::14b40cb3-3055-4cc9-a009-9aebfc8f5228" providerId="AD" clId="Web-{F342B332-D569-767B-25B9-D93ACE7CE596}" dt="2025-04-21T22:09:22.542" v="105"/>
        <pc:sldMkLst>
          <pc:docMk/>
          <pc:sldMk cId="0" sldId="281"/>
        </pc:sldMkLst>
      </pc:sldChg>
      <pc:sldChg chg="del mod">
        <pc:chgData name="Kailey Phillips" userId="S::kjp017@uark.edu::14b40cb3-3055-4cc9-a009-9aebfc8f5228" providerId="AD" clId="Web-{F342B332-D569-767B-25B9-D93ACE7CE596}" dt="2025-04-21T22:09:18.198" v="104"/>
        <pc:sldMkLst>
          <pc:docMk/>
          <pc:sldMk cId="0" sldId="282"/>
        </pc:sldMkLst>
      </pc:sldChg>
      <pc:sldChg chg="del mod">
        <pc:chgData name="Kailey Phillips" userId="S::kjp017@uark.edu::14b40cb3-3055-4cc9-a009-9aebfc8f5228" providerId="AD" clId="Web-{F342B332-D569-767B-25B9-D93ACE7CE596}" dt="2025-04-21T22:10:33.076" v="106"/>
        <pc:sldMkLst>
          <pc:docMk/>
          <pc:sldMk cId="0" sldId="283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84"/>
        </pc:sldMkLst>
      </pc:sldChg>
      <pc:sldChg chg="del mod">
        <pc:chgData name="Kailey Phillips" userId="S::kjp017@uark.edu::14b40cb3-3055-4cc9-a009-9aebfc8f5228" providerId="AD" clId="Web-{F342B332-D569-767B-25B9-D93ACE7CE596}" dt="2025-04-21T22:08:57.478" v="103"/>
        <pc:sldMkLst>
          <pc:docMk/>
          <pc:sldMk cId="0" sldId="285"/>
        </pc:sldMkLst>
      </pc:sldChg>
      <pc:sldChg chg="del mod">
        <pc:chgData name="Kailey Phillips" userId="S::kjp017@uark.edu::14b40cb3-3055-4cc9-a009-9aebfc8f5228" providerId="AD" clId="Web-{F342B332-D569-767B-25B9-D93ACE7CE596}" dt="2025-04-21T22:08:51.228" v="102"/>
        <pc:sldMkLst>
          <pc:docMk/>
          <pc:sldMk cId="0" sldId="286"/>
        </pc:sldMkLst>
      </pc:sldChg>
      <pc:sldChg chg="del mod">
        <pc:chgData name="Kailey Phillips" userId="S::kjp017@uark.edu::14b40cb3-3055-4cc9-a009-9aebfc8f5228" providerId="AD" clId="Web-{F342B332-D569-767B-25B9-D93ACE7CE596}" dt="2025-04-21T22:08:46.931" v="101"/>
        <pc:sldMkLst>
          <pc:docMk/>
          <pc:sldMk cId="0" sldId="287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88"/>
        </pc:sldMkLst>
      </pc:sldChg>
      <pc:sldChg chg="add del">
        <pc:chgData name="Kailey Phillips" userId="S::kjp017@uark.edu::14b40cb3-3055-4cc9-a009-9aebfc8f5228" providerId="AD" clId="Web-{F342B332-D569-767B-25B9-D93ACE7CE596}" dt="2025-04-21T21:25:41.782" v="5"/>
        <pc:sldMkLst>
          <pc:docMk/>
          <pc:sldMk cId="0" sldId="289"/>
        </pc:sldMkLst>
      </pc:sldChg>
      <pc:sldChg chg="addSp delSp modSp add del 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0"/>
        </pc:sldMkLst>
        <pc:spChg chg="add mod">
          <ac:chgData name="Kailey Phillips" userId="S::kjp017@uark.edu::14b40cb3-3055-4cc9-a009-9aebfc8f5228" providerId="AD" clId="Web-{F342B332-D569-767B-25B9-D93ACE7CE596}" dt="2025-04-21T21:41:25.523" v="72" actId="1076"/>
          <ac:spMkLst>
            <pc:docMk/>
            <pc:sldMk cId="0" sldId="290"/>
            <ac:spMk id="2" creationId="{A89B182C-9E2C-A52F-7115-F9070D07801B}"/>
          </ac:spMkLst>
        </pc:spChg>
        <pc:spChg chg="add mod ord">
          <ac:chgData name="Kailey Phillips" userId="S::kjp017@uark.edu::14b40cb3-3055-4cc9-a009-9aebfc8f5228" providerId="AD" clId="Web-{F342B332-D569-767B-25B9-D93ACE7CE596}" dt="2025-04-21T21:28:46.649" v="50"/>
          <ac:spMkLst>
            <pc:docMk/>
            <pc:sldMk cId="0" sldId="290"/>
            <ac:spMk id="4" creationId="{EDF0F148-85DC-FB62-61C5-0E6D63368DF9}"/>
          </ac:spMkLst>
        </pc:spChg>
        <pc:spChg chg="add del mod">
          <ac:chgData name="Kailey Phillips" userId="S::kjp017@uark.edu::14b40cb3-3055-4cc9-a009-9aebfc8f5228" providerId="AD" clId="Web-{F342B332-D569-767B-25B9-D93ACE7CE596}" dt="2025-04-21T21:27:16.395" v="16"/>
          <ac:spMkLst>
            <pc:docMk/>
            <pc:sldMk cId="0" sldId="290"/>
            <ac:spMk id="6" creationId="{FC62EC0D-D453-DF80-9CCE-F7BE64FEFC3A}"/>
          </ac:spMkLst>
        </pc:spChg>
        <pc:spChg chg="add del">
          <ac:chgData name="Kailey Phillips" userId="S::kjp017@uark.edu::14b40cb3-3055-4cc9-a009-9aebfc8f5228" providerId="AD" clId="Web-{F342B332-D569-767B-25B9-D93ACE7CE596}" dt="2025-04-21T21:29:28.604" v="60"/>
          <ac:spMkLst>
            <pc:docMk/>
            <pc:sldMk cId="0" sldId="290"/>
            <ac:spMk id="7" creationId="{19CDC38A-6BB4-BA52-D359-2D79F97BC31F}"/>
          </ac:spMkLst>
        </pc:spChg>
        <pc:spChg chg="add mod">
          <ac:chgData name="Kailey Phillips" userId="S::kjp017@uark.edu::14b40cb3-3055-4cc9-a009-9aebfc8f5228" providerId="AD" clId="Web-{F342B332-D569-767B-25B9-D93ACE7CE596}" dt="2025-04-21T21:41:25.523" v="71" actId="1076"/>
          <ac:spMkLst>
            <pc:docMk/>
            <pc:sldMk cId="0" sldId="290"/>
            <ac:spMk id="8" creationId="{24B13F91-5FEB-53C1-70E3-83C9E4361678}"/>
          </ac:spMkLst>
        </pc:spChg>
        <pc:spChg chg="del mod">
          <ac:chgData name="Kailey Phillips" userId="S::kjp017@uark.edu::14b40cb3-3055-4cc9-a009-9aebfc8f5228" providerId="AD" clId="Web-{F342B332-D569-767B-25B9-D93ACE7CE596}" dt="2025-04-21T21:26:35.441" v="11"/>
          <ac:spMkLst>
            <pc:docMk/>
            <pc:sldMk cId="0" sldId="290"/>
            <ac:spMk id="4807" creationId="{00000000-0000-0000-0000-000000000000}"/>
          </ac:spMkLst>
        </pc:spChg>
        <pc:spChg chg="del">
          <ac:chgData name="Kailey Phillips" userId="S::kjp017@uark.edu::14b40cb3-3055-4cc9-a009-9aebfc8f5228" providerId="AD" clId="Web-{F342B332-D569-767B-25B9-D93ACE7CE596}" dt="2025-04-21T21:26:42.925" v="12"/>
          <ac:spMkLst>
            <pc:docMk/>
            <pc:sldMk cId="0" sldId="290"/>
            <ac:spMk id="4808" creationId="{00000000-0000-0000-0000-000000000000}"/>
          </ac:spMkLst>
        </pc:spChg>
        <pc:spChg chg="del">
          <ac:chgData name="Kailey Phillips" userId="S::kjp017@uark.edu::14b40cb3-3055-4cc9-a009-9aebfc8f5228" providerId="AD" clId="Web-{F342B332-D569-767B-25B9-D93ACE7CE596}" dt="2025-04-21T21:27:22.677" v="18"/>
          <ac:spMkLst>
            <pc:docMk/>
            <pc:sldMk cId="0" sldId="290"/>
            <ac:spMk id="4809" creationId="{00000000-0000-0000-0000-000000000000}"/>
          </ac:spMkLst>
        </pc:spChg>
        <pc:grpChg chg="mod">
          <ac:chgData name="Kailey Phillips" userId="S::kjp017@uark.edu::14b40cb3-3055-4cc9-a009-9aebfc8f5228" providerId="AD" clId="Web-{F342B332-D569-767B-25B9-D93ACE7CE596}" dt="2025-04-21T21:41:25.523" v="73" actId="1076"/>
          <ac:grpSpMkLst>
            <pc:docMk/>
            <pc:sldMk cId="0" sldId="290"/>
            <ac:grpSpMk id="4803" creationId="{00000000-0000-0000-0000-000000000000}"/>
          </ac:grpSpMkLst>
        </pc:grpChg>
        <pc:grpChg chg="del">
          <ac:chgData name="Kailey Phillips" userId="S::kjp017@uark.edu::14b40cb3-3055-4cc9-a009-9aebfc8f5228" providerId="AD" clId="Web-{F342B332-D569-767B-25B9-D93ACE7CE596}" dt="2025-04-21T21:27:23.505" v="19"/>
          <ac:grpSpMkLst>
            <pc:docMk/>
            <pc:sldMk cId="0" sldId="290"/>
            <ac:grpSpMk id="4810" creationId="{00000000-0000-0000-0000-000000000000}"/>
          </ac:grpSpMkLst>
        </pc:grpChg>
        <pc:grpChg chg="del">
          <ac:chgData name="Kailey Phillips" userId="S::kjp017@uark.edu::14b40cb3-3055-4cc9-a009-9aebfc8f5228" providerId="AD" clId="Web-{F342B332-D569-767B-25B9-D93ACE7CE596}" dt="2025-04-21T21:27:25.099" v="20"/>
          <ac:grpSpMkLst>
            <pc:docMk/>
            <pc:sldMk cId="0" sldId="290"/>
            <ac:grpSpMk id="4815" creationId="{00000000-0000-0000-0000-000000000000}"/>
          </ac:grpSpMkLst>
        </pc:grpChg>
        <pc:grpChg chg="del">
          <ac:chgData name="Kailey Phillips" userId="S::kjp017@uark.edu::14b40cb3-3055-4cc9-a009-9aebfc8f5228" providerId="AD" clId="Web-{F342B332-D569-767B-25B9-D93ACE7CE596}" dt="2025-04-21T21:27:26.599" v="21"/>
          <ac:grpSpMkLst>
            <pc:docMk/>
            <pc:sldMk cId="0" sldId="290"/>
            <ac:grpSpMk id="4820" creationId="{00000000-0000-0000-0000-000000000000}"/>
          </ac:grpSpMkLst>
        </pc:grpChg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1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2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3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4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5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6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7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8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299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0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1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2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3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4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5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6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7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8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09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10"/>
        </pc:sldMkLst>
      </pc:sldChg>
      <pc:sldChg chg="mo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0" sldId="311"/>
        </pc:sldMkLst>
      </pc:sldChg>
      <pc:sldChg chg="modSp add mod replId">
        <pc:chgData name="Kailey Phillips" userId="S::kjp017@uark.edu::14b40cb3-3055-4cc9-a009-9aebfc8f5228" providerId="AD" clId="Web-{F342B332-D569-767B-25B9-D93ACE7CE596}" dt="2025-04-21T21:50:12.481" v="89"/>
        <pc:sldMkLst>
          <pc:docMk/>
          <pc:sldMk cId="2656657597" sldId="312"/>
        </pc:sldMkLst>
        <pc:picChg chg="mod">
          <ac:chgData name="Kailey Phillips" userId="S::kjp017@uark.edu::14b40cb3-3055-4cc9-a009-9aebfc8f5228" providerId="AD" clId="Web-{F342B332-D569-767B-25B9-D93ACE7CE596}" dt="2025-04-21T21:49:29.683" v="87"/>
          <ac:picMkLst>
            <pc:docMk/>
            <pc:sldMk cId="2656657597" sldId="312"/>
            <ac:picMk id="568" creationId="{4575D792-9E05-A7FD-2F47-2EFA09122481}"/>
          </ac:picMkLst>
        </pc:picChg>
      </pc:sldChg>
      <pc:sldMasterChg chg="mod setBg modSldLayout">
        <pc:chgData name="Kailey Phillips" userId="S::kjp017@uark.edu::14b40cb3-3055-4cc9-a009-9aebfc8f5228" providerId="AD" clId="Web-{F342B332-D569-767B-25B9-D93ACE7CE596}" dt="2025-04-21T21:50:12.481" v="89"/>
        <pc:sldMasterMkLst>
          <pc:docMk/>
          <pc:sldMasterMk cId="0" sldId="2147483685"/>
        </pc:sldMasterMkLst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48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49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0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1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2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3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4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5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6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7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8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59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0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1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2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3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4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5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6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7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8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69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0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1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2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3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4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5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6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7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8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79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5"/>
            <pc:sldLayoutMk cId="0" sldId="2147483680"/>
          </pc:sldLayoutMkLst>
        </pc:sldLayoutChg>
      </pc:sldMasterChg>
      <pc:sldMasterChg chg="mod setBg modSldLayout">
        <pc:chgData name="Kailey Phillips" userId="S::kjp017@uark.edu::14b40cb3-3055-4cc9-a009-9aebfc8f5228" providerId="AD" clId="Web-{F342B332-D569-767B-25B9-D93ACE7CE596}" dt="2025-04-21T21:50:12.481" v="89"/>
        <pc:sldMasterMkLst>
          <pc:docMk/>
          <pc:sldMasterMk cId="0" sldId="2147483686"/>
        </pc:sldMasterMkLst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6"/>
            <pc:sldLayoutMk cId="0" sldId="2147483681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6"/>
            <pc:sldLayoutMk cId="0" sldId="2147483682"/>
          </pc:sldLayoutMkLst>
        </pc:sldLayoutChg>
      </pc:sldMasterChg>
      <pc:sldMasterChg chg="mod setBg modSldLayout">
        <pc:chgData name="Kailey Phillips" userId="S::kjp017@uark.edu::14b40cb3-3055-4cc9-a009-9aebfc8f5228" providerId="AD" clId="Web-{F342B332-D569-767B-25B9-D93ACE7CE596}" dt="2025-04-21T21:50:12.481" v="89"/>
        <pc:sldMasterMkLst>
          <pc:docMk/>
          <pc:sldMasterMk cId="0" sldId="2147483687"/>
        </pc:sldMasterMkLst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7"/>
            <pc:sldLayoutMk cId="0" sldId="2147483683"/>
          </pc:sldLayoutMkLst>
        </pc:sldLayoutChg>
        <pc:sldLayoutChg chg="mod">
          <pc:chgData name="Kailey Phillips" userId="S::kjp017@uark.edu::14b40cb3-3055-4cc9-a009-9aebfc8f5228" providerId="AD" clId="Web-{F342B332-D569-767B-25B9-D93ACE7CE596}" dt="2025-04-21T21:50:12.481" v="89"/>
          <pc:sldLayoutMkLst>
            <pc:docMk/>
            <pc:sldMasterMk cId="0" sldId="2147483687"/>
            <pc:sldLayoutMk cId="0" sldId="2147483684"/>
          </pc:sldLayoutMkLst>
        </pc:sldLayoutChg>
      </pc:sldMasterChg>
    </pc:docChg>
  </pc:docChgLst>
  <pc:docChgLst>
    <pc:chgData name="Sidney Gehring" userId="S::sgehring@uark.edu::aef748c5-4fbe-4a44-abf9-5d82747ebdf0" providerId="AD" clId="Web-{26BB72AF-4C2F-4B0C-1B5D-F294E8995928}"/>
    <pc:docChg chg="addSld delSld modSld sldOrd">
      <pc:chgData name="Sidney Gehring" userId="S::sgehring@uark.edu::aef748c5-4fbe-4a44-abf9-5d82747ebdf0" providerId="AD" clId="Web-{26BB72AF-4C2F-4B0C-1B5D-F294E8995928}" dt="2025-04-21T23:02:41.617" v="786"/>
      <pc:docMkLst>
        <pc:docMk/>
      </pc:docMkLst>
      <pc:sldChg chg="addSp modSp">
        <pc:chgData name="Sidney Gehring" userId="S::sgehring@uark.edu::aef748c5-4fbe-4a44-abf9-5d82747ebdf0" providerId="AD" clId="Web-{26BB72AF-4C2F-4B0C-1B5D-F294E8995928}" dt="2025-04-21T22:41:46.635" v="663" actId="1076"/>
        <pc:sldMkLst>
          <pc:docMk/>
          <pc:sldMk cId="0" sldId="256"/>
        </pc:sldMkLst>
        <pc:spChg chg="add mod">
          <ac:chgData name="Sidney Gehring" userId="S::sgehring@uark.edu::aef748c5-4fbe-4a44-abf9-5d82747ebdf0" providerId="AD" clId="Web-{26BB72AF-4C2F-4B0C-1B5D-F294E8995928}" dt="2025-04-21T22:41:46.635" v="663" actId="1076"/>
          <ac:spMkLst>
            <pc:docMk/>
            <pc:sldMk cId="0" sldId="256"/>
            <ac:spMk id="2" creationId="{FFA6C568-EF04-9647-1B6D-DB007A74DE0F}"/>
          </ac:spMkLst>
        </pc:spChg>
        <pc:spChg chg="mod">
          <ac:chgData name="Sidney Gehring" userId="S::sgehring@uark.edu::aef748c5-4fbe-4a44-abf9-5d82747ebdf0" providerId="AD" clId="Web-{26BB72AF-4C2F-4B0C-1B5D-F294E8995928}" dt="2025-04-21T21:05:48.400" v="10" actId="20577"/>
          <ac:spMkLst>
            <pc:docMk/>
            <pc:sldMk cId="0" sldId="256"/>
            <ac:spMk id="291" creationId="{00000000-0000-0000-0000-000000000000}"/>
          </ac:spMkLst>
        </pc:spChg>
        <pc:spChg chg="mod">
          <ac:chgData name="Sidney Gehring" userId="S::sgehring@uark.edu::aef748c5-4fbe-4a44-abf9-5d82747ebdf0" providerId="AD" clId="Web-{26BB72AF-4C2F-4B0C-1B5D-F294E8995928}" dt="2025-04-21T21:06:35.573" v="37" actId="20577"/>
          <ac:spMkLst>
            <pc:docMk/>
            <pc:sldMk cId="0" sldId="256"/>
            <ac:spMk id="292" creationId="{00000000-0000-0000-0000-000000000000}"/>
          </ac:spMkLst>
        </pc:spChg>
      </pc:sldChg>
      <pc:sldChg chg="del">
        <pc:chgData name="Sidney Gehring" userId="S::sgehring@uark.edu::aef748c5-4fbe-4a44-abf9-5d82747ebdf0" providerId="AD" clId="Web-{26BB72AF-4C2F-4B0C-1B5D-F294E8995928}" dt="2025-04-21T21:11:36.412" v="40"/>
        <pc:sldMkLst>
          <pc:docMk/>
          <pc:sldMk cId="0" sldId="257"/>
        </pc:sldMkLst>
      </pc:sldChg>
      <pc:sldChg chg="del">
        <pc:chgData name="Sidney Gehring" userId="S::sgehring@uark.edu::aef748c5-4fbe-4a44-abf9-5d82747ebdf0" providerId="AD" clId="Web-{26BB72AF-4C2F-4B0C-1B5D-F294E8995928}" dt="2025-04-21T21:13:13.400" v="56"/>
        <pc:sldMkLst>
          <pc:docMk/>
          <pc:sldMk cId="0" sldId="258"/>
        </pc:sldMkLst>
      </pc:sldChg>
      <pc:sldChg chg="addSp delSp modSp ord">
        <pc:chgData name="Sidney Gehring" userId="S::sgehring@uark.edu::aef748c5-4fbe-4a44-abf9-5d82747ebdf0" providerId="AD" clId="Web-{26BB72AF-4C2F-4B0C-1B5D-F294E8995928}" dt="2025-04-21T22:41:58.713" v="670" actId="20577"/>
        <pc:sldMkLst>
          <pc:docMk/>
          <pc:sldMk cId="0" sldId="259"/>
        </pc:sldMkLst>
        <pc:spChg chg="add del mod">
          <ac:chgData name="Sidney Gehring" userId="S::sgehring@uark.edu::aef748c5-4fbe-4a44-abf9-5d82747ebdf0" providerId="AD" clId="Web-{26BB72AF-4C2F-4B0C-1B5D-F294E8995928}" dt="2025-04-21T21:15:44.936" v="63"/>
          <ac:spMkLst>
            <pc:docMk/>
            <pc:sldMk cId="0" sldId="259"/>
            <ac:spMk id="3" creationId="{6372F893-ED94-3D9E-8001-1A00F4E7BBE7}"/>
          </ac:spMkLst>
        </pc:spChg>
        <pc:spChg chg="add del mod">
          <ac:chgData name="Sidney Gehring" userId="S::sgehring@uark.edu::aef748c5-4fbe-4a44-abf9-5d82747ebdf0" providerId="AD" clId="Web-{26BB72AF-4C2F-4B0C-1B5D-F294E8995928}" dt="2025-04-21T21:16:03.281" v="66"/>
          <ac:spMkLst>
            <pc:docMk/>
            <pc:sldMk cId="0" sldId="259"/>
            <ac:spMk id="6" creationId="{C7A6D294-01A2-6175-2A94-4F5216659893}"/>
          </ac:spMkLst>
        </pc:spChg>
        <pc:spChg chg="add del mod">
          <ac:chgData name="Sidney Gehring" userId="S::sgehring@uark.edu::aef748c5-4fbe-4a44-abf9-5d82747ebdf0" providerId="AD" clId="Web-{26BB72AF-4C2F-4B0C-1B5D-F294E8995928}" dt="2025-04-21T21:16:18.375" v="68"/>
          <ac:spMkLst>
            <pc:docMk/>
            <pc:sldMk cId="0" sldId="259"/>
            <ac:spMk id="9" creationId="{E5A392A4-4DCB-F960-B522-E7C858F33718}"/>
          </ac:spMkLst>
        </pc:spChg>
        <pc:spChg chg="add del mod">
          <ac:chgData name="Sidney Gehring" userId="S::sgehring@uark.edu::aef748c5-4fbe-4a44-abf9-5d82747ebdf0" providerId="AD" clId="Web-{26BB72AF-4C2F-4B0C-1B5D-F294E8995928}" dt="2025-04-21T21:21:39.324" v="87"/>
          <ac:spMkLst>
            <pc:docMk/>
            <pc:sldMk cId="0" sldId="259"/>
            <ac:spMk id="12" creationId="{6B28EA82-1D44-8EEB-B66B-D910786D45FB}"/>
          </ac:spMkLst>
        </pc:spChg>
        <pc:spChg chg="add mod">
          <ac:chgData name="Sidney Gehring" userId="S::sgehring@uark.edu::aef748c5-4fbe-4a44-abf9-5d82747ebdf0" providerId="AD" clId="Web-{26BB72AF-4C2F-4B0C-1B5D-F294E8995928}" dt="2025-04-21T21:22:41.185" v="114" actId="1076"/>
          <ac:spMkLst>
            <pc:docMk/>
            <pc:sldMk cId="0" sldId="259"/>
            <ac:spMk id="14" creationId="{46B47EED-3306-4F0C-B372-AD32B2A94C3B}"/>
          </ac:spMkLst>
        </pc:spChg>
        <pc:spChg chg="add mod">
          <ac:chgData name="Sidney Gehring" userId="S::sgehring@uark.edu::aef748c5-4fbe-4a44-abf9-5d82747ebdf0" providerId="AD" clId="Web-{26BB72AF-4C2F-4B0C-1B5D-F294E8995928}" dt="2025-04-21T22:41:58.713" v="670" actId="20577"/>
          <ac:spMkLst>
            <pc:docMk/>
            <pc:sldMk cId="0" sldId="259"/>
            <ac:spMk id="16" creationId="{FA3E80A2-74DE-BDEA-3038-4C827693075C}"/>
          </ac:spMkLst>
        </pc:spChg>
        <pc:spChg chg="mod">
          <ac:chgData name="Sidney Gehring" userId="S::sgehring@uark.edu::aef748c5-4fbe-4a44-abf9-5d82747ebdf0" providerId="AD" clId="Web-{26BB72AF-4C2F-4B0C-1B5D-F294E8995928}" dt="2025-04-21T21:22:34.107" v="113" actId="1076"/>
          <ac:spMkLst>
            <pc:docMk/>
            <pc:sldMk cId="0" sldId="259"/>
            <ac:spMk id="327" creationId="{00000000-0000-0000-0000-000000000000}"/>
          </ac:spMkLst>
        </pc:spChg>
        <pc:spChg chg="del mod">
          <ac:chgData name="Sidney Gehring" userId="S::sgehring@uark.edu::aef748c5-4fbe-4a44-abf9-5d82747ebdf0" providerId="AD" clId="Web-{26BB72AF-4C2F-4B0C-1B5D-F294E8995928}" dt="2025-04-21T21:12:20.663" v="47"/>
          <ac:spMkLst>
            <pc:docMk/>
            <pc:sldMk cId="0" sldId="259"/>
            <ac:spMk id="328" creationId="{00000000-0000-0000-0000-000000000000}"/>
          </ac:spMkLst>
        </pc:spChg>
        <pc:picChg chg="add del mod ord">
          <ac:chgData name="Sidney Gehring" userId="S::sgehring@uark.edu::aef748c5-4fbe-4a44-abf9-5d82747ebdf0" providerId="AD" clId="Web-{26BB72AF-4C2F-4B0C-1B5D-F294E8995928}" dt="2025-04-21T21:16:00.531" v="65"/>
          <ac:picMkLst>
            <pc:docMk/>
            <pc:sldMk cId="0" sldId="259"/>
            <ac:picMk id="4" creationId="{2BEEEE32-7490-03C4-9959-F5E8D8523C3C}"/>
          </ac:picMkLst>
        </pc:picChg>
        <pc:picChg chg="add del mod ord">
          <ac:chgData name="Sidney Gehring" userId="S::sgehring@uark.edu::aef748c5-4fbe-4a44-abf9-5d82747ebdf0" providerId="AD" clId="Web-{26BB72AF-4C2F-4B0C-1B5D-F294E8995928}" dt="2025-04-21T21:16:16.250" v="67"/>
          <ac:picMkLst>
            <pc:docMk/>
            <pc:sldMk cId="0" sldId="259"/>
            <ac:picMk id="7" creationId="{99E309AC-B1A1-FF21-FE4C-19FF2B7CA6F1}"/>
          </ac:picMkLst>
        </pc:picChg>
        <pc:picChg chg="add mod">
          <ac:chgData name="Sidney Gehring" userId="S::sgehring@uark.edu::aef748c5-4fbe-4a44-abf9-5d82747ebdf0" providerId="AD" clId="Web-{26BB72AF-4C2F-4B0C-1B5D-F294E8995928}" dt="2025-04-21T21:17:29.909" v="78" actId="14100"/>
          <ac:picMkLst>
            <pc:docMk/>
            <pc:sldMk cId="0" sldId="259"/>
            <ac:picMk id="10" creationId="{6C1EDB4A-6C52-A0EB-7456-7F86B3D1C51C}"/>
          </ac:picMkLst>
        </pc:picChg>
        <pc:picChg chg="del">
          <ac:chgData name="Sidney Gehring" userId="S::sgehring@uark.edu::aef748c5-4fbe-4a44-abf9-5d82747ebdf0" providerId="AD" clId="Web-{26BB72AF-4C2F-4B0C-1B5D-F294E8995928}" dt="2025-04-21T21:15:42.108" v="62"/>
          <ac:picMkLst>
            <pc:docMk/>
            <pc:sldMk cId="0" sldId="259"/>
            <ac:picMk id="329" creationId="{00000000-0000-0000-0000-000000000000}"/>
          </ac:picMkLst>
        </pc:picChg>
      </pc:sldChg>
      <pc:sldChg chg="del ord">
        <pc:chgData name="Sidney Gehring" userId="S::sgehring@uark.edu::aef748c5-4fbe-4a44-abf9-5d82747ebdf0" providerId="AD" clId="Web-{26BB72AF-4C2F-4B0C-1B5D-F294E8995928}" dt="2025-04-21T21:13:07.665" v="55"/>
        <pc:sldMkLst>
          <pc:docMk/>
          <pc:sldMk cId="0" sldId="260"/>
        </pc:sldMkLst>
      </pc:sldChg>
      <pc:sldChg chg="addSp modSp">
        <pc:chgData name="Sidney Gehring" userId="S::sgehring@uark.edu::aef748c5-4fbe-4a44-abf9-5d82747ebdf0" providerId="AD" clId="Web-{26BB72AF-4C2F-4B0C-1B5D-F294E8995928}" dt="2025-04-21T22:42:37.980" v="688" actId="20577"/>
        <pc:sldMkLst>
          <pc:docMk/>
          <pc:sldMk cId="0" sldId="261"/>
        </pc:sldMkLst>
        <pc:spChg chg="add mod">
          <ac:chgData name="Sidney Gehring" userId="S::sgehring@uark.edu::aef748c5-4fbe-4a44-abf9-5d82747ebdf0" providerId="AD" clId="Web-{26BB72AF-4C2F-4B0C-1B5D-F294E8995928}" dt="2025-04-21T22:42:37.980" v="688" actId="20577"/>
          <ac:spMkLst>
            <pc:docMk/>
            <pc:sldMk cId="0" sldId="261"/>
            <ac:spMk id="3" creationId="{83230BB3-46DD-71BF-C95D-1C2022EA5027}"/>
          </ac:spMkLst>
        </pc:spChg>
        <pc:spChg chg="mod">
          <ac:chgData name="Sidney Gehring" userId="S::sgehring@uark.edu::aef748c5-4fbe-4a44-abf9-5d82747ebdf0" providerId="AD" clId="Web-{26BB72AF-4C2F-4B0C-1B5D-F294E8995928}" dt="2025-04-21T22:39:54.021" v="642" actId="20577"/>
          <ac:spMkLst>
            <pc:docMk/>
            <pc:sldMk cId="0" sldId="261"/>
            <ac:spMk id="344" creationId="{00000000-0000-0000-0000-000000000000}"/>
          </ac:spMkLst>
        </pc:spChg>
      </pc:sldChg>
      <pc:sldChg chg="addSp delSp modSp ord">
        <pc:chgData name="Sidney Gehring" userId="S::sgehring@uark.edu::aef748c5-4fbe-4a44-abf9-5d82747ebdf0" providerId="AD" clId="Web-{26BB72AF-4C2F-4B0C-1B5D-F294E8995928}" dt="2025-04-21T22:42:09.807" v="676" actId="20577"/>
        <pc:sldMkLst>
          <pc:docMk/>
          <pc:sldMk cId="0" sldId="262"/>
        </pc:sldMkLst>
        <pc:spChg chg="add del mod">
          <ac:chgData name="Sidney Gehring" userId="S::sgehring@uark.edu::aef748c5-4fbe-4a44-abf9-5d82747ebdf0" providerId="AD" clId="Web-{26BB72AF-4C2F-4B0C-1B5D-F294E8995928}" dt="2025-04-21T21:49:13.804" v="338"/>
          <ac:spMkLst>
            <pc:docMk/>
            <pc:sldMk cId="0" sldId="262"/>
            <ac:spMk id="3" creationId="{2CF05C5D-0E87-50E1-1832-9EA3286331C5}"/>
          </ac:spMkLst>
        </pc:spChg>
        <pc:spChg chg="add del mod">
          <ac:chgData name="Sidney Gehring" userId="S::sgehring@uark.edu::aef748c5-4fbe-4a44-abf9-5d82747ebdf0" providerId="AD" clId="Web-{26BB72AF-4C2F-4B0C-1B5D-F294E8995928}" dt="2025-04-21T21:49:16.398" v="339"/>
          <ac:spMkLst>
            <pc:docMk/>
            <pc:sldMk cId="0" sldId="262"/>
            <ac:spMk id="5" creationId="{524ABC0C-F571-F734-3CC8-F11766E9739B}"/>
          </ac:spMkLst>
        </pc:spChg>
        <pc:spChg chg="add mod">
          <ac:chgData name="Sidney Gehring" userId="S::sgehring@uark.edu::aef748c5-4fbe-4a44-abf9-5d82747ebdf0" providerId="AD" clId="Web-{26BB72AF-4C2F-4B0C-1B5D-F294E8995928}" dt="2025-04-21T21:56:03.835" v="374" actId="20577"/>
          <ac:spMkLst>
            <pc:docMk/>
            <pc:sldMk cId="0" sldId="262"/>
            <ac:spMk id="8" creationId="{99E5DD3B-2963-7FC1-F991-BE0A6DB9343F}"/>
          </ac:spMkLst>
        </pc:spChg>
        <pc:spChg chg="add mod">
          <ac:chgData name="Sidney Gehring" userId="S::sgehring@uark.edu::aef748c5-4fbe-4a44-abf9-5d82747ebdf0" providerId="AD" clId="Web-{26BB72AF-4C2F-4B0C-1B5D-F294E8995928}" dt="2025-04-21T21:55:57.897" v="373" actId="20577"/>
          <ac:spMkLst>
            <pc:docMk/>
            <pc:sldMk cId="0" sldId="262"/>
            <ac:spMk id="9" creationId="{30085C73-915C-AE34-AEE2-96A7A0A0FFF9}"/>
          </ac:spMkLst>
        </pc:spChg>
        <pc:spChg chg="add mod">
          <ac:chgData name="Sidney Gehring" userId="S::sgehring@uark.edu::aef748c5-4fbe-4a44-abf9-5d82747ebdf0" providerId="AD" clId="Web-{26BB72AF-4C2F-4B0C-1B5D-F294E8995928}" dt="2025-04-21T22:42:09.807" v="676" actId="20577"/>
          <ac:spMkLst>
            <pc:docMk/>
            <pc:sldMk cId="0" sldId="262"/>
            <ac:spMk id="11" creationId="{3734A429-90D1-ED66-F682-50871FC51D64}"/>
          </ac:spMkLst>
        </pc:spChg>
        <pc:spChg chg="mod">
          <ac:chgData name="Sidney Gehring" userId="S::sgehring@uark.edu::aef748c5-4fbe-4a44-abf9-5d82747ebdf0" providerId="AD" clId="Web-{26BB72AF-4C2F-4B0C-1B5D-F294E8995928}" dt="2025-04-21T21:13:46.698" v="61" actId="20577"/>
          <ac:spMkLst>
            <pc:docMk/>
            <pc:sldMk cId="0" sldId="262"/>
            <ac:spMk id="350" creationId="{00000000-0000-0000-0000-000000000000}"/>
          </ac:spMkLst>
        </pc:spChg>
        <pc:spChg chg="del">
          <ac:chgData name="Sidney Gehring" userId="S::sgehring@uark.edu::aef748c5-4fbe-4a44-abf9-5d82747ebdf0" providerId="AD" clId="Web-{26BB72AF-4C2F-4B0C-1B5D-F294E8995928}" dt="2025-04-21T21:46:39.674" v="332"/>
          <ac:spMkLst>
            <pc:docMk/>
            <pc:sldMk cId="0" sldId="262"/>
            <ac:spMk id="351" creationId="{00000000-0000-0000-0000-000000000000}"/>
          </ac:spMkLst>
        </pc:spChg>
        <pc:spChg chg="del">
          <ac:chgData name="Sidney Gehring" userId="S::sgehring@uark.edu::aef748c5-4fbe-4a44-abf9-5d82747ebdf0" providerId="AD" clId="Web-{26BB72AF-4C2F-4B0C-1B5D-F294E8995928}" dt="2025-04-21T21:46:42.143" v="333"/>
          <ac:spMkLst>
            <pc:docMk/>
            <pc:sldMk cId="0" sldId="262"/>
            <ac:spMk id="352" creationId="{00000000-0000-0000-0000-000000000000}"/>
          </ac:spMkLst>
        </pc:spChg>
        <pc:picChg chg="add mod modCrop">
          <ac:chgData name="Sidney Gehring" userId="S::sgehring@uark.edu::aef748c5-4fbe-4a44-abf9-5d82747ebdf0" providerId="AD" clId="Web-{26BB72AF-4C2F-4B0C-1B5D-F294E8995928}" dt="2025-04-21T21:51:19.278" v="351" actId="1076"/>
          <ac:picMkLst>
            <pc:docMk/>
            <pc:sldMk cId="0" sldId="262"/>
            <ac:picMk id="6" creationId="{4CF37E04-C296-EB61-2AD9-0ACEF4920B08}"/>
          </ac:picMkLst>
        </pc:picChg>
        <pc:picChg chg="add mod">
          <ac:chgData name="Sidney Gehring" userId="S::sgehring@uark.edu::aef748c5-4fbe-4a44-abf9-5d82747ebdf0" providerId="AD" clId="Web-{26BB72AF-4C2F-4B0C-1B5D-F294E8995928}" dt="2025-04-21T21:51:22.168" v="352" actId="1076"/>
          <ac:picMkLst>
            <pc:docMk/>
            <pc:sldMk cId="0" sldId="262"/>
            <ac:picMk id="7" creationId="{A6DF9E67-2C79-D7ED-066E-012D5A2DE83F}"/>
          </ac:picMkLst>
        </pc:picChg>
      </pc:sldChg>
      <pc:sldChg chg="addSp delSp modSp ord">
        <pc:chgData name="Sidney Gehring" userId="S::sgehring@uark.edu::aef748c5-4fbe-4a44-abf9-5d82747ebdf0" providerId="AD" clId="Web-{26BB72AF-4C2F-4B0C-1B5D-F294E8995928}" dt="2025-04-21T22:42:04.682" v="673" actId="20577"/>
        <pc:sldMkLst>
          <pc:docMk/>
          <pc:sldMk cId="0" sldId="263"/>
        </pc:sldMkLst>
        <pc:spChg chg="add del mod">
          <ac:chgData name="Sidney Gehring" userId="S::sgehring@uark.edu::aef748c5-4fbe-4a44-abf9-5d82747ebdf0" providerId="AD" clId="Web-{26BB72AF-4C2F-4B0C-1B5D-F294E8995928}" dt="2025-04-21T21:39:33.706" v="132"/>
          <ac:spMkLst>
            <pc:docMk/>
            <pc:sldMk cId="0" sldId="263"/>
            <ac:spMk id="3" creationId="{CF322ECF-BC68-77BA-3653-95443FE47202}"/>
          </ac:spMkLst>
        </pc:spChg>
        <pc:spChg chg="add mod">
          <ac:chgData name="Sidney Gehring" userId="S::sgehring@uark.edu::aef748c5-4fbe-4a44-abf9-5d82747ebdf0" providerId="AD" clId="Web-{26BB72AF-4C2F-4B0C-1B5D-F294E8995928}" dt="2025-04-21T21:45:10.546" v="331" actId="1076"/>
          <ac:spMkLst>
            <pc:docMk/>
            <pc:sldMk cId="0" sldId="263"/>
            <ac:spMk id="5" creationId="{61C34606-EA5C-B538-BBB4-E6A1673A129F}"/>
          </ac:spMkLst>
        </pc:spChg>
        <pc:spChg chg="add mod">
          <ac:chgData name="Sidney Gehring" userId="S::sgehring@uark.edu::aef748c5-4fbe-4a44-abf9-5d82747ebdf0" providerId="AD" clId="Web-{26BB72AF-4C2F-4B0C-1B5D-F294E8995928}" dt="2025-04-21T22:42:04.682" v="673" actId="20577"/>
          <ac:spMkLst>
            <pc:docMk/>
            <pc:sldMk cId="0" sldId="263"/>
            <ac:spMk id="7" creationId="{BD6627FF-5932-CAD0-DEE9-9953A5AD5F07}"/>
          </ac:spMkLst>
        </pc:spChg>
        <pc:spChg chg="mod">
          <ac:chgData name="Sidney Gehring" userId="S::sgehring@uark.edu::aef748c5-4fbe-4a44-abf9-5d82747ebdf0" providerId="AD" clId="Web-{26BB72AF-4C2F-4B0C-1B5D-F294E8995928}" dt="2025-04-21T21:45:10.530" v="330" actId="1076"/>
          <ac:spMkLst>
            <pc:docMk/>
            <pc:sldMk cId="0" sldId="263"/>
            <ac:spMk id="357" creationId="{00000000-0000-0000-0000-000000000000}"/>
          </ac:spMkLst>
        </pc:spChg>
        <pc:spChg chg="mod">
          <ac:chgData name="Sidney Gehring" userId="S::sgehring@uark.edu::aef748c5-4fbe-4a44-abf9-5d82747ebdf0" providerId="AD" clId="Web-{26BB72AF-4C2F-4B0C-1B5D-F294E8995928}" dt="2025-04-21T21:12:51.290" v="54" actId="20577"/>
          <ac:spMkLst>
            <pc:docMk/>
            <pc:sldMk cId="0" sldId="263"/>
            <ac:spMk id="358" creationId="{00000000-0000-0000-0000-000000000000}"/>
          </ac:spMkLst>
        </pc:spChg>
      </pc:sldChg>
      <pc:sldChg chg="del">
        <pc:chgData name="Sidney Gehring" userId="S::sgehring@uark.edu::aef748c5-4fbe-4a44-abf9-5d82747ebdf0" providerId="AD" clId="Web-{26BB72AF-4C2F-4B0C-1B5D-F294E8995928}" dt="2025-04-21T22:39:57.350" v="643"/>
        <pc:sldMkLst>
          <pc:docMk/>
          <pc:sldMk cId="0" sldId="264"/>
        </pc:sldMkLst>
      </pc:sldChg>
      <pc:sldChg chg="del">
        <pc:chgData name="Sidney Gehring" userId="S::sgehring@uark.edu::aef748c5-4fbe-4a44-abf9-5d82747ebdf0" providerId="AD" clId="Web-{26BB72AF-4C2F-4B0C-1B5D-F294E8995928}" dt="2025-04-21T22:06:24.622" v="375"/>
        <pc:sldMkLst>
          <pc:docMk/>
          <pc:sldMk cId="0" sldId="265"/>
        </pc:sldMkLst>
      </pc:sldChg>
      <pc:sldChg chg="del">
        <pc:chgData name="Sidney Gehring" userId="S::sgehring@uark.edu::aef748c5-4fbe-4a44-abf9-5d82747ebdf0" providerId="AD" clId="Web-{26BB72AF-4C2F-4B0C-1B5D-F294E8995928}" dt="2025-04-21T22:39:59.959" v="644"/>
        <pc:sldMkLst>
          <pc:docMk/>
          <pc:sldMk cId="0" sldId="266"/>
        </pc:sldMkLst>
      </pc:sldChg>
      <pc:sldChg chg="del">
        <pc:chgData name="Sidney Gehring" userId="S::sgehring@uark.edu::aef748c5-4fbe-4a44-abf9-5d82747ebdf0" providerId="AD" clId="Web-{26BB72AF-4C2F-4B0C-1B5D-F294E8995928}" dt="2025-04-21T22:40:00.912" v="645"/>
        <pc:sldMkLst>
          <pc:docMk/>
          <pc:sldMk cId="0" sldId="267"/>
        </pc:sldMkLst>
      </pc:sldChg>
      <pc:sldChg chg="del">
        <pc:chgData name="Sidney Gehring" userId="S::sgehring@uark.edu::aef748c5-4fbe-4a44-abf9-5d82747ebdf0" providerId="AD" clId="Web-{26BB72AF-4C2F-4B0C-1B5D-F294E8995928}" dt="2025-04-21T22:40:03.694" v="646"/>
        <pc:sldMkLst>
          <pc:docMk/>
          <pc:sldMk cId="0" sldId="269"/>
        </pc:sldMkLst>
      </pc:sldChg>
      <pc:sldChg chg="del">
        <pc:chgData name="Sidney Gehring" userId="S::sgehring@uark.edu::aef748c5-4fbe-4a44-abf9-5d82747ebdf0" providerId="AD" clId="Web-{26BB72AF-4C2F-4B0C-1B5D-F294E8995928}" dt="2025-04-21T22:40:03.912" v="647"/>
        <pc:sldMkLst>
          <pc:docMk/>
          <pc:sldMk cId="0" sldId="270"/>
        </pc:sldMkLst>
      </pc:sldChg>
      <pc:sldChg chg="del">
        <pc:chgData name="Sidney Gehring" userId="S::sgehring@uark.edu::aef748c5-4fbe-4a44-abf9-5d82747ebdf0" providerId="AD" clId="Web-{26BB72AF-4C2F-4B0C-1B5D-F294E8995928}" dt="2025-04-21T22:06:26.810" v="376"/>
        <pc:sldMkLst>
          <pc:docMk/>
          <pc:sldMk cId="0" sldId="271"/>
        </pc:sldMkLst>
      </pc:sldChg>
      <pc:sldChg chg="addSp delSp modSp ord">
        <pc:chgData name="Sidney Gehring" userId="S::sgehring@uark.edu::aef748c5-4fbe-4a44-abf9-5d82747ebdf0" providerId="AD" clId="Web-{26BB72AF-4C2F-4B0C-1B5D-F294E8995928}" dt="2025-04-21T22:42:17.214" v="679" actId="20577"/>
        <pc:sldMkLst>
          <pc:docMk/>
          <pc:sldMk cId="0" sldId="274"/>
        </pc:sldMkLst>
        <pc:spChg chg="add del mod">
          <ac:chgData name="Sidney Gehring" userId="S::sgehring@uark.edu::aef748c5-4fbe-4a44-abf9-5d82747ebdf0" providerId="AD" clId="Web-{26BB72AF-4C2F-4B0C-1B5D-F294E8995928}" dt="2025-04-21T22:37:34.016" v="591"/>
          <ac:spMkLst>
            <pc:docMk/>
            <pc:sldMk cId="0" sldId="274"/>
            <ac:spMk id="4" creationId="{E4289ACC-C391-84BA-6F10-BCEF19DFCD67}"/>
          </ac:spMkLst>
        </pc:spChg>
        <pc:spChg chg="add mod">
          <ac:chgData name="Sidney Gehring" userId="S::sgehring@uark.edu::aef748c5-4fbe-4a44-abf9-5d82747ebdf0" providerId="AD" clId="Web-{26BB72AF-4C2F-4B0C-1B5D-F294E8995928}" dt="2025-04-21T22:37:28.126" v="590" actId="20577"/>
          <ac:spMkLst>
            <pc:docMk/>
            <pc:sldMk cId="0" sldId="274"/>
            <ac:spMk id="6" creationId="{00EDE68E-F639-8958-CFFE-93DF1AB52104}"/>
          </ac:spMkLst>
        </pc:spChg>
        <pc:spChg chg="add mod">
          <ac:chgData name="Sidney Gehring" userId="S::sgehring@uark.edu::aef748c5-4fbe-4a44-abf9-5d82747ebdf0" providerId="AD" clId="Web-{26BB72AF-4C2F-4B0C-1B5D-F294E8995928}" dt="2025-04-21T22:42:17.214" v="679" actId="20577"/>
          <ac:spMkLst>
            <pc:docMk/>
            <pc:sldMk cId="0" sldId="274"/>
            <ac:spMk id="8" creationId="{5C71D757-901E-D747-1012-873BE5B6EBB7}"/>
          </ac:spMkLst>
        </pc:spChg>
        <pc:spChg chg="del">
          <ac:chgData name="Sidney Gehring" userId="S::sgehring@uark.edu::aef748c5-4fbe-4a44-abf9-5d82747ebdf0" providerId="AD" clId="Web-{26BB72AF-4C2F-4B0C-1B5D-F294E8995928}" dt="2025-04-21T22:37:19.282" v="585"/>
          <ac:spMkLst>
            <pc:docMk/>
            <pc:sldMk cId="0" sldId="274"/>
            <ac:spMk id="566" creationId="{00000000-0000-0000-0000-000000000000}"/>
          </ac:spMkLst>
        </pc:spChg>
        <pc:spChg chg="mod">
          <ac:chgData name="Sidney Gehring" userId="S::sgehring@uark.edu::aef748c5-4fbe-4a44-abf9-5d82747ebdf0" providerId="AD" clId="Web-{26BB72AF-4C2F-4B0C-1B5D-F294E8995928}" dt="2025-04-21T22:38:20.737" v="641" actId="20577"/>
          <ac:spMkLst>
            <pc:docMk/>
            <pc:sldMk cId="0" sldId="274"/>
            <ac:spMk id="567" creationId="{00000000-0000-0000-0000-000000000000}"/>
          </ac:spMkLst>
        </pc:spChg>
      </pc:sldChg>
      <pc:sldChg chg="del">
        <pc:chgData name="Sidney Gehring" userId="S::sgehring@uark.edu::aef748c5-4fbe-4a44-abf9-5d82747ebdf0" providerId="AD" clId="Web-{26BB72AF-4C2F-4B0C-1B5D-F294E8995928}" dt="2025-04-21T22:40:04.256" v="648"/>
        <pc:sldMkLst>
          <pc:docMk/>
          <pc:sldMk cId="0" sldId="275"/>
        </pc:sldMkLst>
      </pc:sldChg>
      <pc:sldChg chg="del">
        <pc:chgData name="Sidney Gehring" userId="S::sgehring@uark.edu::aef748c5-4fbe-4a44-abf9-5d82747ebdf0" providerId="AD" clId="Web-{26BB72AF-4C2F-4B0C-1B5D-F294E8995928}" dt="2025-04-21T22:40:04.428" v="649"/>
        <pc:sldMkLst>
          <pc:docMk/>
          <pc:sldMk cId="0" sldId="276"/>
        </pc:sldMkLst>
      </pc:sldChg>
      <pc:sldChg chg="del">
        <pc:chgData name="Sidney Gehring" userId="S::sgehring@uark.edu::aef748c5-4fbe-4a44-abf9-5d82747ebdf0" providerId="AD" clId="Web-{26BB72AF-4C2F-4B0C-1B5D-F294E8995928}" dt="2025-04-21T22:40:05.162" v="650"/>
        <pc:sldMkLst>
          <pc:docMk/>
          <pc:sldMk cId="0" sldId="277"/>
        </pc:sldMkLst>
      </pc:sldChg>
      <pc:sldChg chg="del">
        <pc:chgData name="Sidney Gehring" userId="S::sgehring@uark.edu::aef748c5-4fbe-4a44-abf9-5d82747ebdf0" providerId="AD" clId="Web-{26BB72AF-4C2F-4B0C-1B5D-F294E8995928}" dt="2025-04-21T22:40:05.647" v="651"/>
        <pc:sldMkLst>
          <pc:docMk/>
          <pc:sldMk cId="0" sldId="278"/>
        </pc:sldMkLst>
      </pc:sldChg>
      <pc:sldChg chg="del">
        <pc:chgData name="Sidney Gehring" userId="S::sgehring@uark.edu::aef748c5-4fbe-4a44-abf9-5d82747ebdf0" providerId="AD" clId="Web-{26BB72AF-4C2F-4B0C-1B5D-F294E8995928}" dt="2025-04-21T22:40:05.834" v="652"/>
        <pc:sldMkLst>
          <pc:docMk/>
          <pc:sldMk cId="0" sldId="280"/>
        </pc:sldMkLst>
      </pc:sldChg>
      <pc:sldChg chg="del">
        <pc:chgData name="Sidney Gehring" userId="S::sgehring@uark.edu::aef748c5-4fbe-4a44-abf9-5d82747ebdf0" providerId="AD" clId="Web-{26BB72AF-4C2F-4B0C-1B5D-F294E8995928}" dt="2025-04-21T22:40:06.303" v="653"/>
        <pc:sldMkLst>
          <pc:docMk/>
          <pc:sldMk cId="0" sldId="284"/>
        </pc:sldMkLst>
      </pc:sldChg>
      <pc:sldChg chg="addSp modSp">
        <pc:chgData name="Sidney Gehring" userId="S::sgehring@uark.edu::aef748c5-4fbe-4a44-abf9-5d82747ebdf0" providerId="AD" clId="Web-{26BB72AF-4C2F-4B0C-1B5D-F294E8995928}" dt="2025-04-21T22:44:42.969" v="691" actId="20577"/>
        <pc:sldMkLst>
          <pc:docMk/>
          <pc:sldMk cId="0" sldId="290"/>
        </pc:sldMkLst>
        <pc:spChg chg="mod">
          <ac:chgData name="Sidney Gehring" userId="S::sgehring@uark.edu::aef748c5-4fbe-4a44-abf9-5d82747ebdf0" providerId="AD" clId="Web-{26BB72AF-4C2F-4B0C-1B5D-F294E8995928}" dt="2025-04-21T22:40:15.600" v="654"/>
          <ac:spMkLst>
            <pc:docMk/>
            <pc:sldMk cId="0" sldId="290"/>
            <ac:spMk id="4" creationId="{EDF0F148-85DC-FB62-61C5-0E6D63368DF9}"/>
          </ac:spMkLst>
        </pc:spChg>
        <pc:spChg chg="add mod">
          <ac:chgData name="Sidney Gehring" userId="S::sgehring@uark.edu::aef748c5-4fbe-4a44-abf9-5d82747ebdf0" providerId="AD" clId="Web-{26BB72AF-4C2F-4B0C-1B5D-F294E8995928}" dt="2025-04-21T22:44:42.969" v="691" actId="20577"/>
          <ac:spMkLst>
            <pc:docMk/>
            <pc:sldMk cId="0" sldId="290"/>
            <ac:spMk id="5" creationId="{9C87F0BB-D1E2-1AF5-228C-AEF4F1435C07}"/>
          </ac:spMkLst>
        </pc:spChg>
      </pc:sldChg>
      <pc:sldChg chg="addSp modSp ord">
        <pc:chgData name="Sidney Gehring" userId="S::sgehring@uark.edu::aef748c5-4fbe-4a44-abf9-5d82747ebdf0" providerId="AD" clId="Web-{26BB72AF-4C2F-4B0C-1B5D-F294E8995928}" dt="2025-04-21T22:42:29.699" v="685" actId="20577"/>
        <pc:sldMkLst>
          <pc:docMk/>
          <pc:sldMk cId="2656657597" sldId="312"/>
        </pc:sldMkLst>
        <pc:spChg chg="add mod">
          <ac:chgData name="Sidney Gehring" userId="S::sgehring@uark.edu::aef748c5-4fbe-4a44-abf9-5d82747ebdf0" providerId="AD" clId="Web-{26BB72AF-4C2F-4B0C-1B5D-F294E8995928}" dt="2025-04-21T22:42:29.699" v="685" actId="20577"/>
          <ac:spMkLst>
            <pc:docMk/>
            <pc:sldMk cId="2656657597" sldId="312"/>
            <ac:spMk id="3" creationId="{29B8DB68-6E8E-3C64-D418-5F284749E373}"/>
          </ac:spMkLst>
        </pc:spChg>
        <pc:spChg chg="mod">
          <ac:chgData name="Sidney Gehring" userId="S::sgehring@uark.edu::aef748c5-4fbe-4a44-abf9-5d82747ebdf0" providerId="AD" clId="Web-{26BB72AF-4C2F-4B0C-1B5D-F294E8995928}" dt="2025-04-21T22:25:03.302" v="454" actId="14100"/>
          <ac:spMkLst>
            <pc:docMk/>
            <pc:sldMk cId="2656657597" sldId="312"/>
            <ac:spMk id="566" creationId="{76BD8C35-FDD7-6655-7592-AB6236FC71CA}"/>
          </ac:spMkLst>
        </pc:spChg>
        <pc:spChg chg="mod">
          <ac:chgData name="Sidney Gehring" userId="S::sgehring@uark.edu::aef748c5-4fbe-4a44-abf9-5d82747ebdf0" providerId="AD" clId="Web-{26BB72AF-4C2F-4B0C-1B5D-F294E8995928}" dt="2025-04-21T22:25:06.365" v="455" actId="1076"/>
          <ac:spMkLst>
            <pc:docMk/>
            <pc:sldMk cId="2656657597" sldId="312"/>
            <ac:spMk id="567" creationId="{9E5A080C-C642-2DC1-0128-61E076C5CB33}"/>
          </ac:spMkLst>
        </pc:spChg>
      </pc:sldChg>
      <pc:sldChg chg="addSp delSp modSp add replId">
        <pc:chgData name="Sidney Gehring" userId="S::sgehring@uark.edu::aef748c5-4fbe-4a44-abf9-5d82747ebdf0" providerId="AD" clId="Web-{26BB72AF-4C2F-4B0C-1B5D-F294E8995928}" dt="2025-04-21T22:42:23.042" v="682" actId="20577"/>
        <pc:sldMkLst>
          <pc:docMk/>
          <pc:sldMk cId="3084317827" sldId="313"/>
        </pc:sldMkLst>
        <pc:spChg chg="add mod">
          <ac:chgData name="Sidney Gehring" userId="S::sgehring@uark.edu::aef748c5-4fbe-4a44-abf9-5d82747ebdf0" providerId="AD" clId="Web-{26BB72AF-4C2F-4B0C-1B5D-F294E8995928}" dt="2025-04-21T22:32:59.632" v="552"/>
          <ac:spMkLst>
            <pc:docMk/>
            <pc:sldMk cId="3084317827" sldId="313"/>
            <ac:spMk id="3" creationId="{504C39FD-E573-0DD7-9A97-D00BEC9B28F0}"/>
          </ac:spMkLst>
        </pc:spChg>
        <pc:spChg chg="add mod">
          <ac:chgData name="Sidney Gehring" userId="S::sgehring@uark.edu::aef748c5-4fbe-4a44-abf9-5d82747ebdf0" providerId="AD" clId="Web-{26BB72AF-4C2F-4B0C-1B5D-F294E8995928}" dt="2025-04-21T22:42:23.042" v="682" actId="20577"/>
          <ac:spMkLst>
            <pc:docMk/>
            <pc:sldMk cId="3084317827" sldId="313"/>
            <ac:spMk id="5" creationId="{308B1055-42C2-2B57-8C69-8B067DFFA163}"/>
          </ac:spMkLst>
        </pc:spChg>
        <pc:spChg chg="mod">
          <ac:chgData name="Sidney Gehring" userId="S::sgehring@uark.edu::aef748c5-4fbe-4a44-abf9-5d82747ebdf0" providerId="AD" clId="Web-{26BB72AF-4C2F-4B0C-1B5D-F294E8995928}" dt="2025-04-21T22:33:57.399" v="565" actId="14100"/>
          <ac:spMkLst>
            <pc:docMk/>
            <pc:sldMk cId="3084317827" sldId="313"/>
            <ac:spMk id="566" creationId="{0DB2F44D-7B20-A062-C999-25F293B9A5FA}"/>
          </ac:spMkLst>
        </pc:spChg>
        <pc:spChg chg="mod">
          <ac:chgData name="Sidney Gehring" userId="S::sgehring@uark.edu::aef748c5-4fbe-4a44-abf9-5d82747ebdf0" providerId="AD" clId="Web-{26BB72AF-4C2F-4B0C-1B5D-F294E8995928}" dt="2025-04-21T22:35:50.935" v="584" actId="1076"/>
          <ac:spMkLst>
            <pc:docMk/>
            <pc:sldMk cId="3084317827" sldId="313"/>
            <ac:spMk id="567" creationId="{9DF72344-8CA7-CC12-DF3B-2F0164A2FC18}"/>
          </ac:spMkLst>
        </pc:spChg>
        <pc:picChg chg="del">
          <ac:chgData name="Sidney Gehring" userId="S::sgehring@uark.edu::aef748c5-4fbe-4a44-abf9-5d82747ebdf0" providerId="AD" clId="Web-{26BB72AF-4C2F-4B0C-1B5D-F294E8995928}" dt="2025-04-21T22:32:59.632" v="552"/>
          <ac:picMkLst>
            <pc:docMk/>
            <pc:sldMk cId="3084317827" sldId="313"/>
            <ac:picMk id="568" creationId="{7FAC7CA7-74F2-343E-2FC9-4E168A5588FB}"/>
          </ac:picMkLst>
        </pc:picChg>
      </pc:sldChg>
      <pc:sldChg chg="delSp modSp">
        <pc:chgData name="Sidney Gehring" userId="S::sgehring@uark.edu::aef748c5-4fbe-4a44-abf9-5d82747ebdf0" providerId="AD" clId="Web-{26BB72AF-4C2F-4B0C-1B5D-F294E8995928}" dt="2025-04-21T23:02:41.617" v="786"/>
        <pc:sldMkLst>
          <pc:docMk/>
          <pc:sldMk cId="1250146146" sldId="314"/>
        </pc:sldMkLst>
        <pc:spChg chg="del">
          <ac:chgData name="Sidney Gehring" userId="S::sgehring@uark.edu::aef748c5-4fbe-4a44-abf9-5d82747ebdf0" providerId="AD" clId="Web-{26BB72AF-4C2F-4B0C-1B5D-F294E8995928}" dt="2025-04-21T22:57:51.825" v="692"/>
          <ac:spMkLst>
            <pc:docMk/>
            <pc:sldMk cId="1250146146" sldId="314"/>
            <ac:spMk id="9" creationId="{68FED663-2D0A-82B2-A829-D7EC77046C9C}"/>
          </ac:spMkLst>
        </pc:spChg>
        <pc:graphicFrameChg chg="mod modGraphic">
          <ac:chgData name="Sidney Gehring" userId="S::sgehring@uark.edu::aef748c5-4fbe-4a44-abf9-5d82747ebdf0" providerId="AD" clId="Web-{26BB72AF-4C2F-4B0C-1B5D-F294E8995928}" dt="2025-04-21T23:02:41.617" v="786"/>
          <ac:graphicFrameMkLst>
            <pc:docMk/>
            <pc:sldMk cId="1250146146" sldId="314"/>
            <ac:graphicFrameMk id="3" creationId="{96C27E54-F0AF-BDC5-7DA9-C6DDE294ECD2}"/>
          </ac:graphicFrameMkLst>
        </pc:graphicFrameChg>
        <pc:picChg chg="del">
          <ac:chgData name="Sidney Gehring" userId="S::sgehring@uark.edu::aef748c5-4fbe-4a44-abf9-5d82747ebdf0" providerId="AD" clId="Web-{26BB72AF-4C2F-4B0C-1B5D-F294E8995928}" dt="2025-04-21T22:58:47.312" v="693"/>
          <ac:picMkLst>
            <pc:docMk/>
            <pc:sldMk cId="1250146146" sldId="314"/>
            <ac:picMk id="6" creationId="{CDBFAF0C-1E09-BACC-8638-140928BEF629}"/>
          </ac:picMkLst>
        </pc:picChg>
      </pc:sldChg>
      <pc:sldChg chg="add del replId">
        <pc:chgData name="Sidney Gehring" userId="S::sgehring@uark.edu::aef748c5-4fbe-4a44-abf9-5d82747ebdf0" providerId="AD" clId="Web-{26BB72AF-4C2F-4B0C-1B5D-F294E8995928}" dt="2025-04-21T22:33:10.116" v="555"/>
        <pc:sldMkLst>
          <pc:docMk/>
          <pc:sldMk cId="1679529780" sldId="314"/>
        </pc:sldMkLst>
      </pc:sldChg>
    </pc:docChg>
  </pc:docChgLst>
  <pc:docChgLst>
    <pc:chgData name="Stella Shipman" userId="S::stellas@uark.edu::19288fed-0e4e-472d-9b56-f595db8c85c2" providerId="AD" clId="Web-{6711DF69-4962-35F4-1998-DFEF8B7EADF8}"/>
    <pc:docChg chg="addSld modSld">
      <pc:chgData name="Stella Shipman" userId="S::stellas@uark.edu::19288fed-0e4e-472d-9b56-f595db8c85c2" providerId="AD" clId="Web-{6711DF69-4962-35F4-1998-DFEF8B7EADF8}" dt="2025-04-21T23:04:26.046" v="328" actId="1076"/>
      <pc:docMkLst>
        <pc:docMk/>
      </pc:docMkLst>
      <pc:sldChg chg="modSp">
        <pc:chgData name="Stella Shipman" userId="S::stellas@uark.edu::19288fed-0e4e-472d-9b56-f595db8c85c2" providerId="AD" clId="Web-{6711DF69-4962-35F4-1998-DFEF8B7EADF8}" dt="2025-04-21T22:44:55.874" v="23" actId="20577"/>
        <pc:sldMkLst>
          <pc:docMk/>
          <pc:sldMk cId="0" sldId="263"/>
        </pc:sldMkLst>
        <pc:spChg chg="mod">
          <ac:chgData name="Stella Shipman" userId="S::stellas@uark.edu::19288fed-0e4e-472d-9b56-f595db8c85c2" providerId="AD" clId="Web-{6711DF69-4962-35F4-1998-DFEF8B7EADF8}" dt="2025-04-21T22:44:55.874" v="23" actId="20577"/>
          <ac:spMkLst>
            <pc:docMk/>
            <pc:sldMk cId="0" sldId="263"/>
            <ac:spMk id="5" creationId="{61C34606-EA5C-B538-BBB4-E6A1673A129F}"/>
          </ac:spMkLst>
        </pc:spChg>
      </pc:sldChg>
      <pc:sldChg chg="addSp delSp modSp">
        <pc:chgData name="Stella Shipman" userId="S::stellas@uark.edu::19288fed-0e4e-472d-9b56-f595db8c85c2" providerId="AD" clId="Web-{6711DF69-4962-35F4-1998-DFEF8B7EADF8}" dt="2025-04-21T22:39:57.203" v="4"/>
        <pc:sldMkLst>
          <pc:docMk/>
          <pc:sldMk cId="0" sldId="274"/>
        </pc:sldMkLst>
        <pc:picChg chg="add del mod">
          <ac:chgData name="Stella Shipman" userId="S::stellas@uark.edu::19288fed-0e4e-472d-9b56-f595db8c85c2" providerId="AD" clId="Web-{6711DF69-4962-35F4-1998-DFEF8B7EADF8}" dt="2025-04-21T22:36:18.125" v="2"/>
          <ac:picMkLst>
            <pc:docMk/>
            <pc:sldMk cId="0" sldId="274"/>
            <ac:picMk id="2" creationId="{B087D932-EC38-2CBE-A08E-D610811D1AA5}"/>
          </ac:picMkLst>
        </pc:picChg>
        <pc:picChg chg="mod">
          <ac:chgData name="Stella Shipman" userId="S::stellas@uark.edu::19288fed-0e4e-472d-9b56-f595db8c85c2" providerId="AD" clId="Web-{6711DF69-4962-35F4-1998-DFEF8B7EADF8}" dt="2025-04-21T22:39:57.203" v="4"/>
          <ac:picMkLst>
            <pc:docMk/>
            <pc:sldMk cId="0" sldId="274"/>
            <ac:picMk id="568" creationId="{00000000-0000-0000-0000-000000000000}"/>
          </ac:picMkLst>
        </pc:picChg>
      </pc:sldChg>
      <pc:sldChg chg="modSp">
        <pc:chgData name="Stella Shipman" userId="S::stellas@uark.edu::19288fed-0e4e-472d-9b56-f595db8c85c2" providerId="AD" clId="Web-{6711DF69-4962-35F4-1998-DFEF8B7EADF8}" dt="2025-04-21T22:47:40.343" v="42" actId="20577"/>
        <pc:sldMkLst>
          <pc:docMk/>
          <pc:sldMk cId="0" sldId="288"/>
        </pc:sldMkLst>
        <pc:spChg chg="mod">
          <ac:chgData name="Stella Shipman" userId="S::stellas@uark.edu::19288fed-0e4e-472d-9b56-f595db8c85c2" providerId="AD" clId="Web-{6711DF69-4962-35F4-1998-DFEF8B7EADF8}" dt="2025-04-21T22:47:30.218" v="41" actId="20577"/>
          <ac:spMkLst>
            <pc:docMk/>
            <pc:sldMk cId="0" sldId="288"/>
            <ac:spMk id="4783" creationId="{00000000-0000-0000-0000-000000000000}"/>
          </ac:spMkLst>
        </pc:spChg>
        <pc:spChg chg="mod">
          <ac:chgData name="Stella Shipman" userId="S::stellas@uark.edu::19288fed-0e4e-472d-9b56-f595db8c85c2" providerId="AD" clId="Web-{6711DF69-4962-35F4-1998-DFEF8B7EADF8}" dt="2025-04-21T22:47:40.343" v="42" actId="20577"/>
          <ac:spMkLst>
            <pc:docMk/>
            <pc:sldMk cId="0" sldId="288"/>
            <ac:spMk id="4784" creationId="{00000000-0000-0000-0000-000000000000}"/>
          </ac:spMkLst>
        </pc:spChg>
      </pc:sldChg>
      <pc:sldChg chg="modSp">
        <pc:chgData name="Stella Shipman" userId="S::stellas@uark.edu::19288fed-0e4e-472d-9b56-f595db8c85c2" providerId="AD" clId="Web-{6711DF69-4962-35F4-1998-DFEF8B7EADF8}" dt="2025-04-21T22:47:12.015" v="34" actId="20577"/>
        <pc:sldMkLst>
          <pc:docMk/>
          <pc:sldMk cId="2656657597" sldId="312"/>
        </pc:sldMkLst>
        <pc:spChg chg="mod">
          <ac:chgData name="Stella Shipman" userId="S::stellas@uark.edu::19288fed-0e4e-472d-9b56-f595db8c85c2" providerId="AD" clId="Web-{6711DF69-4962-35F4-1998-DFEF8B7EADF8}" dt="2025-04-21T22:47:12.015" v="34" actId="20577"/>
          <ac:spMkLst>
            <pc:docMk/>
            <pc:sldMk cId="2656657597" sldId="312"/>
            <ac:spMk id="567" creationId="{9E5A080C-C642-2DC1-0128-61E076C5CB33}"/>
          </ac:spMkLst>
        </pc:spChg>
      </pc:sldChg>
      <pc:sldChg chg="addSp delSp modSp">
        <pc:chgData name="Stella Shipman" userId="S::stellas@uark.edu::19288fed-0e4e-472d-9b56-f595db8c85c2" providerId="AD" clId="Web-{6711DF69-4962-35F4-1998-DFEF8B7EADF8}" dt="2025-04-21T22:34:42.109" v="0"/>
        <pc:sldMkLst>
          <pc:docMk/>
          <pc:sldMk cId="3084317827" sldId="313"/>
        </pc:sldMkLst>
        <pc:spChg chg="del">
          <ac:chgData name="Stella Shipman" userId="S::stellas@uark.edu::19288fed-0e4e-472d-9b56-f595db8c85c2" providerId="AD" clId="Web-{6711DF69-4962-35F4-1998-DFEF8B7EADF8}" dt="2025-04-21T22:34:42.109" v="0"/>
          <ac:spMkLst>
            <pc:docMk/>
            <pc:sldMk cId="3084317827" sldId="313"/>
            <ac:spMk id="3" creationId="{504C39FD-E573-0DD7-9A97-D00BEC9B28F0}"/>
          </ac:spMkLst>
        </pc:spChg>
        <pc:picChg chg="add mod ord">
          <ac:chgData name="Stella Shipman" userId="S::stellas@uark.edu::19288fed-0e4e-472d-9b56-f595db8c85c2" providerId="AD" clId="Web-{6711DF69-4962-35F4-1998-DFEF8B7EADF8}" dt="2025-04-21T22:34:42.109" v="0"/>
          <ac:picMkLst>
            <pc:docMk/>
            <pc:sldMk cId="3084317827" sldId="313"/>
            <ac:picMk id="2" creationId="{10CAD5FB-AB34-E8B8-1CC5-E035BE2F79F8}"/>
          </ac:picMkLst>
        </pc:picChg>
      </pc:sldChg>
      <pc:sldChg chg="addSp delSp modSp add replId">
        <pc:chgData name="Stella Shipman" userId="S::stellas@uark.edu::19288fed-0e4e-472d-9b56-f595db8c85c2" providerId="AD" clId="Web-{6711DF69-4962-35F4-1998-DFEF8B7EADF8}" dt="2025-04-21T23:04:26.046" v="328" actId="1076"/>
        <pc:sldMkLst>
          <pc:docMk/>
          <pc:sldMk cId="1250146146" sldId="314"/>
        </pc:sldMkLst>
        <pc:spChg chg="del mod">
          <ac:chgData name="Stella Shipman" userId="S::stellas@uark.edu::19288fed-0e4e-472d-9b56-f595db8c85c2" providerId="AD" clId="Web-{6711DF69-4962-35F4-1998-DFEF8B7EADF8}" dt="2025-04-21T22:59:26.609" v="75"/>
          <ac:spMkLst>
            <pc:docMk/>
            <pc:sldMk cId="1250146146" sldId="314"/>
            <ac:spMk id="8" creationId="{B3DE13BE-C523-4991-C2ED-BE1E8651D211}"/>
          </ac:spMkLst>
        </pc:spChg>
        <pc:spChg chg="mod">
          <ac:chgData name="Stella Shipman" userId="S::stellas@uark.edu::19288fed-0e4e-472d-9b56-f595db8c85c2" providerId="AD" clId="Web-{6711DF69-4962-35F4-1998-DFEF8B7EADF8}" dt="2025-04-21T22:57:46.734" v="48" actId="1076"/>
          <ac:spMkLst>
            <pc:docMk/>
            <pc:sldMk cId="1250146146" sldId="314"/>
            <ac:spMk id="9" creationId="{68FED663-2D0A-82B2-A829-D7EC77046C9C}"/>
          </ac:spMkLst>
        </pc:spChg>
        <pc:spChg chg="mod">
          <ac:chgData name="Stella Shipman" userId="S::stellas@uark.edu::19288fed-0e4e-472d-9b56-f595db8c85c2" providerId="AD" clId="Web-{6711DF69-4962-35F4-1998-DFEF8B7EADF8}" dt="2025-04-21T22:58:30.484" v="72" actId="20577"/>
          <ac:spMkLst>
            <pc:docMk/>
            <pc:sldMk cId="1250146146" sldId="314"/>
            <ac:spMk id="350" creationId="{CCD3E321-2B7E-59C6-205B-236E4A4D1519}"/>
          </ac:spMkLst>
        </pc:spChg>
        <pc:graphicFrameChg chg="add mod modGraphic">
          <ac:chgData name="Stella Shipman" userId="S::stellas@uark.edu::19288fed-0e4e-472d-9b56-f595db8c85c2" providerId="AD" clId="Web-{6711DF69-4962-35F4-1998-DFEF8B7EADF8}" dt="2025-04-21T23:04:26.046" v="328" actId="1076"/>
          <ac:graphicFrameMkLst>
            <pc:docMk/>
            <pc:sldMk cId="1250146146" sldId="314"/>
            <ac:graphicFrameMk id="3" creationId="{96C27E54-F0AF-BDC5-7DA9-C6DDE294ECD2}"/>
          </ac:graphicFrameMkLst>
        </pc:graphicFrameChg>
        <pc:picChg chg="add del mod">
          <ac:chgData name="Stella Shipman" userId="S::stellas@uark.edu::19288fed-0e4e-472d-9b56-f595db8c85c2" providerId="AD" clId="Web-{6711DF69-4962-35F4-1998-DFEF8B7EADF8}" dt="2025-04-21T23:02:05.530" v="277"/>
          <ac:picMkLst>
            <pc:docMk/>
            <pc:sldMk cId="1250146146" sldId="314"/>
            <ac:picMk id="2" creationId="{BC1F9CC5-1490-2F27-465E-BBCC9AE1006A}"/>
          </ac:picMkLst>
        </pc:picChg>
        <pc:picChg chg="del">
          <ac:chgData name="Stella Shipman" userId="S::stellas@uark.edu::19288fed-0e4e-472d-9b56-f595db8c85c2" providerId="AD" clId="Web-{6711DF69-4962-35F4-1998-DFEF8B7EADF8}" dt="2025-04-21T22:57:20" v="44"/>
          <ac:picMkLst>
            <pc:docMk/>
            <pc:sldMk cId="1250146146" sldId="314"/>
            <ac:picMk id="7" creationId="{79939968-C49E-FCDC-9CBF-9B1AB133901E}"/>
          </ac:picMkLst>
        </pc:picChg>
      </pc:sldChg>
    </pc:docChg>
  </pc:docChgLst>
  <pc:docChgLst>
    <pc:chgData name="Kailey Phillips" userId="S::kjp017@uark.edu::14b40cb3-3055-4cc9-a009-9aebfc8f5228" providerId="AD" clId="Web-{FA6B0C96-FB5A-552D-4776-2AB4DAAC62FC}"/>
    <pc:docChg chg="modSld">
      <pc:chgData name="Kailey Phillips" userId="S::kjp017@uark.edu::14b40cb3-3055-4cc9-a009-9aebfc8f5228" providerId="AD" clId="Web-{FA6B0C96-FB5A-552D-4776-2AB4DAAC62FC}" dt="2025-04-22T02:37:00.839" v="22" actId="20577"/>
      <pc:docMkLst>
        <pc:docMk/>
      </pc:docMkLst>
      <pc:sldChg chg="modSp">
        <pc:chgData name="Kailey Phillips" userId="S::kjp017@uark.edu::14b40cb3-3055-4cc9-a009-9aebfc8f5228" providerId="AD" clId="Web-{FA6B0C96-FB5A-552D-4776-2AB4DAAC62FC}" dt="2025-04-22T02:29:51.414" v="1" actId="20577"/>
        <pc:sldMkLst>
          <pc:docMk/>
          <pc:sldMk cId="0" sldId="259"/>
        </pc:sldMkLst>
        <pc:spChg chg="mod">
          <ac:chgData name="Kailey Phillips" userId="S::kjp017@uark.edu::14b40cb3-3055-4cc9-a009-9aebfc8f5228" providerId="AD" clId="Web-{FA6B0C96-FB5A-552D-4776-2AB4DAAC62FC}" dt="2025-04-22T02:29:51.414" v="1" actId="20577"/>
          <ac:spMkLst>
            <pc:docMk/>
            <pc:sldMk cId="0" sldId="259"/>
            <ac:spMk id="14" creationId="{46B47EED-3306-4F0C-B372-AD32B2A94C3B}"/>
          </ac:spMkLst>
        </pc:spChg>
      </pc:sldChg>
      <pc:sldChg chg="modSp">
        <pc:chgData name="Kailey Phillips" userId="S::kjp017@uark.edu::14b40cb3-3055-4cc9-a009-9aebfc8f5228" providerId="AD" clId="Web-{FA6B0C96-FB5A-552D-4776-2AB4DAAC62FC}" dt="2025-04-22T02:34:34.072" v="6" actId="20577"/>
        <pc:sldMkLst>
          <pc:docMk/>
          <pc:sldMk cId="0" sldId="261"/>
        </pc:sldMkLst>
        <pc:spChg chg="mod">
          <ac:chgData name="Kailey Phillips" userId="S::kjp017@uark.edu::14b40cb3-3055-4cc9-a009-9aebfc8f5228" providerId="AD" clId="Web-{FA6B0C96-FB5A-552D-4776-2AB4DAAC62FC}" dt="2025-04-22T02:34:34.072" v="6" actId="20577"/>
          <ac:spMkLst>
            <pc:docMk/>
            <pc:sldMk cId="0" sldId="261"/>
            <ac:spMk id="345" creationId="{00000000-0000-0000-0000-000000000000}"/>
          </ac:spMkLst>
        </pc:spChg>
      </pc:sldChg>
      <pc:sldChg chg="modSp">
        <pc:chgData name="Kailey Phillips" userId="S::kjp017@uark.edu::14b40cb3-3055-4cc9-a009-9aebfc8f5228" providerId="AD" clId="Web-{FA6B0C96-FB5A-552D-4776-2AB4DAAC62FC}" dt="2025-04-22T02:37:00.839" v="22" actId="20577"/>
        <pc:sldMkLst>
          <pc:docMk/>
          <pc:sldMk cId="0" sldId="288"/>
        </pc:sldMkLst>
        <pc:spChg chg="mod">
          <ac:chgData name="Kailey Phillips" userId="S::kjp017@uark.edu::14b40cb3-3055-4cc9-a009-9aebfc8f5228" providerId="AD" clId="Web-{FA6B0C96-FB5A-552D-4776-2AB4DAAC62FC}" dt="2025-04-22T02:37:00.839" v="22" actId="20577"/>
          <ac:spMkLst>
            <pc:docMk/>
            <pc:sldMk cId="0" sldId="288"/>
            <ac:spMk id="4784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747bfd1ede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747bfd1ede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0" name="Google Shape;4800;g131ff7c0f5b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1" name="Google Shape;4801;g131ff7c0f5b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32b9ccab91_0_2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32b9ccab91_0_2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43df0acb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43df0acb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31ff7c0f5b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31ff7c0f5b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>
          <a:extLst>
            <a:ext uri="{FF2B5EF4-FFF2-40B4-BE49-F238E27FC236}">
              <a16:creationId xmlns:a16="http://schemas.microsoft.com/office/drawing/2014/main" id="{09E7A477-E4B9-25CA-FF94-A698D53FB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31ff7c0f5b_0_206:notes">
            <a:extLst>
              <a:ext uri="{FF2B5EF4-FFF2-40B4-BE49-F238E27FC236}">
                <a16:creationId xmlns:a16="http://schemas.microsoft.com/office/drawing/2014/main" id="{C88AC2E8-930E-19B1-E794-04F10EB792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31ff7c0f5b_0_206:notes">
            <a:extLst>
              <a:ext uri="{FF2B5EF4-FFF2-40B4-BE49-F238E27FC236}">
                <a16:creationId xmlns:a16="http://schemas.microsoft.com/office/drawing/2014/main" id="{5E09953F-B2B1-1C9C-243A-3692E414F8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75892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8C5241DE-9EF4-B6FA-E55C-6D40E0ECB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43df0acb8c_0_0:notes">
            <a:extLst>
              <a:ext uri="{FF2B5EF4-FFF2-40B4-BE49-F238E27FC236}">
                <a16:creationId xmlns:a16="http://schemas.microsoft.com/office/drawing/2014/main" id="{867E7D41-9152-44D7-4166-577F550871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43df0acb8c_0_0:notes">
            <a:extLst>
              <a:ext uri="{FF2B5EF4-FFF2-40B4-BE49-F238E27FC236}">
                <a16:creationId xmlns:a16="http://schemas.microsoft.com/office/drawing/2014/main" id="{08265EF3-4493-A0B7-F42E-197CBA2E1D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8228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>
          <a:extLst>
            <a:ext uri="{FF2B5EF4-FFF2-40B4-BE49-F238E27FC236}">
              <a16:creationId xmlns:a16="http://schemas.microsoft.com/office/drawing/2014/main" id="{FA9705C7-B610-3A09-377F-F9C59BFE8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31ff7c0f5b_0_206:notes">
            <a:extLst>
              <a:ext uri="{FF2B5EF4-FFF2-40B4-BE49-F238E27FC236}">
                <a16:creationId xmlns:a16="http://schemas.microsoft.com/office/drawing/2014/main" id="{9F8C034A-7CE8-472D-0D0D-EB6C0D5C86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31ff7c0f5b_0_206:notes">
            <a:extLst>
              <a:ext uri="{FF2B5EF4-FFF2-40B4-BE49-F238E27FC236}">
                <a16:creationId xmlns:a16="http://schemas.microsoft.com/office/drawing/2014/main" id="{F66B9673-C746-B22A-D9D1-A55F9A0F01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88874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3b627a129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3b627a129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0" name="Google Shape;4780;g11d2026ec69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1" name="Google Shape;4781;g11d2026ec69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ik.com/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014550"/>
            <a:ext cx="5602200" cy="22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7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315975"/>
            <a:ext cx="56022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55375" y="539500"/>
            <a:ext cx="9199350" cy="4604000"/>
            <a:chOff x="-55375" y="539500"/>
            <a:chExt cx="9199350" cy="4604000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-55375" y="4608575"/>
              <a:ext cx="4870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4751675" y="539500"/>
              <a:ext cx="439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 hasCustomPrompt="1"/>
          </p:nvPr>
        </p:nvSpPr>
        <p:spPr>
          <a:xfrm>
            <a:off x="1604400" y="1354558"/>
            <a:ext cx="5935200" cy="18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000"/>
              <a:buNone/>
              <a:defRPr sz="13000"/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1604400" y="3199142"/>
            <a:ext cx="59352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71" name="Google Shape;71;p11"/>
          <p:cNvSpPr/>
          <p:nvPr/>
        </p:nvSpPr>
        <p:spPr>
          <a:xfrm rot="10800000">
            <a:off x="-55375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" name="Google Shape;72;p11"/>
          <p:cNvGrpSpPr/>
          <p:nvPr/>
        </p:nvGrpSpPr>
        <p:grpSpPr>
          <a:xfrm rot="10800000">
            <a:off x="-55325" y="0"/>
            <a:ext cx="9199325" cy="4604000"/>
            <a:chOff x="-55375" y="539500"/>
            <a:chExt cx="9199325" cy="4604000"/>
          </a:xfrm>
        </p:grpSpPr>
        <p:cxnSp>
          <p:nvCxnSpPr>
            <p:cNvPr id="73" name="Google Shape;73;p11"/>
            <p:cNvCxnSpPr/>
            <p:nvPr/>
          </p:nvCxnSpPr>
          <p:spPr>
            <a:xfrm>
              <a:off x="-55375" y="4608575"/>
              <a:ext cx="4563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11"/>
            <p:cNvCxnSpPr/>
            <p:nvPr/>
          </p:nvCxnSpPr>
          <p:spPr>
            <a:xfrm>
              <a:off x="2576350" y="539500"/>
              <a:ext cx="6567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75;p11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936100" y="2129352"/>
            <a:ext cx="22887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1936100" y="1370275"/>
            <a:ext cx="22887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3" hasCustomPrompt="1"/>
          </p:nvPr>
        </p:nvSpPr>
        <p:spPr>
          <a:xfrm>
            <a:off x="993600" y="1483400"/>
            <a:ext cx="876300" cy="11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1936100" y="3827175"/>
            <a:ext cx="22887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1936100" y="3068200"/>
            <a:ext cx="22887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6" hasCustomPrompt="1"/>
          </p:nvPr>
        </p:nvSpPr>
        <p:spPr>
          <a:xfrm>
            <a:off x="993600" y="3179712"/>
            <a:ext cx="876300" cy="11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7"/>
          </p:nvPr>
        </p:nvSpPr>
        <p:spPr>
          <a:xfrm>
            <a:off x="5969570" y="2129352"/>
            <a:ext cx="22887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8"/>
          </p:nvPr>
        </p:nvSpPr>
        <p:spPr>
          <a:xfrm>
            <a:off x="5969570" y="1370275"/>
            <a:ext cx="22887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5033780" y="1483400"/>
            <a:ext cx="876300" cy="11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3"/>
          </p:nvPr>
        </p:nvSpPr>
        <p:spPr>
          <a:xfrm>
            <a:off x="5969570" y="3827175"/>
            <a:ext cx="22887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4"/>
          </p:nvPr>
        </p:nvSpPr>
        <p:spPr>
          <a:xfrm>
            <a:off x="5969570" y="3068200"/>
            <a:ext cx="22887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5033780" y="3179712"/>
            <a:ext cx="876300" cy="115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cxnSp>
        <p:nvCxnSpPr>
          <p:cNvPr id="91" name="Google Shape;91;p13"/>
          <p:cNvCxnSpPr/>
          <p:nvPr/>
        </p:nvCxnSpPr>
        <p:spPr>
          <a:xfrm rot="10800000">
            <a:off x="9002100" y="-100"/>
            <a:ext cx="0" cy="265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83150" y="3920175"/>
            <a:ext cx="7577700" cy="5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>
            <a:off x="783150" y="1722374"/>
            <a:ext cx="7577700" cy="212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1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cxnSp>
        <p:nvCxnSpPr>
          <p:cNvPr id="95" name="Google Shape;95;p14"/>
          <p:cNvCxnSpPr/>
          <p:nvPr/>
        </p:nvCxnSpPr>
        <p:spPr>
          <a:xfrm rot="10800000">
            <a:off x="75" y="4876025"/>
            <a:ext cx="8257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 flipH="1">
            <a:off x="2052825" y="2036300"/>
            <a:ext cx="55791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555825" y="1012500"/>
            <a:ext cx="1076100" cy="87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 flipH="1">
            <a:off x="2052825" y="3573275"/>
            <a:ext cx="55791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100" name="Google Shape;100;p15"/>
          <p:cNvSpPr/>
          <p:nvPr/>
        </p:nvSpPr>
        <p:spPr>
          <a:xfrm flipH="1">
            <a:off x="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" name="Google Shape;101;p15"/>
          <p:cNvCxnSpPr/>
          <p:nvPr/>
        </p:nvCxnSpPr>
        <p:spPr>
          <a:xfrm rot="10800000">
            <a:off x="0" y="4876025"/>
            <a:ext cx="487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"/>
          </p:nvPr>
        </p:nvSpPr>
        <p:spPr>
          <a:xfrm>
            <a:off x="713225" y="358247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75103"/>
            <a:ext cx="24003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3"/>
          </p:nvPr>
        </p:nvSpPr>
        <p:spPr>
          <a:xfrm>
            <a:off x="713225" y="2654575"/>
            <a:ext cx="24003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4"/>
          </p:nvPr>
        </p:nvSpPr>
        <p:spPr>
          <a:xfrm>
            <a:off x="6030475" y="358247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title" idx="5" hasCustomPrompt="1"/>
          </p:nvPr>
        </p:nvSpPr>
        <p:spPr>
          <a:xfrm>
            <a:off x="6030475" y="1575103"/>
            <a:ext cx="24003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" name="Google Shape;109;p16"/>
          <p:cNvSpPr txBox="1">
            <a:spLocks noGrp="1"/>
          </p:cNvSpPr>
          <p:nvPr>
            <p:ph type="subTitle" idx="6"/>
          </p:nvPr>
        </p:nvSpPr>
        <p:spPr>
          <a:xfrm>
            <a:off x="6030475" y="2654575"/>
            <a:ext cx="24003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ubTitle" idx="7"/>
          </p:nvPr>
        </p:nvSpPr>
        <p:spPr>
          <a:xfrm>
            <a:off x="3371850" y="358247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title" idx="8" hasCustomPrompt="1"/>
          </p:nvPr>
        </p:nvSpPr>
        <p:spPr>
          <a:xfrm>
            <a:off x="3371850" y="1575103"/>
            <a:ext cx="24003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2" name="Google Shape;112;p16"/>
          <p:cNvSpPr txBox="1">
            <a:spLocks noGrp="1"/>
          </p:cNvSpPr>
          <p:nvPr>
            <p:ph type="subTitle" idx="9"/>
          </p:nvPr>
        </p:nvSpPr>
        <p:spPr>
          <a:xfrm>
            <a:off x="3371850" y="2654575"/>
            <a:ext cx="24003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cxnSp>
        <p:nvCxnSpPr>
          <p:cNvPr id="113" name="Google Shape;113;p16"/>
          <p:cNvCxnSpPr/>
          <p:nvPr/>
        </p:nvCxnSpPr>
        <p:spPr>
          <a:xfrm rot="10800000">
            <a:off x="5035800" y="4797575"/>
            <a:ext cx="410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ubTitle" idx="1"/>
          </p:nvPr>
        </p:nvSpPr>
        <p:spPr>
          <a:xfrm>
            <a:off x="2370900" y="1278125"/>
            <a:ext cx="44022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title" hasCustomPrompt="1"/>
          </p:nvPr>
        </p:nvSpPr>
        <p:spPr>
          <a:xfrm>
            <a:off x="2370900" y="572825"/>
            <a:ext cx="44022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2"/>
          </p:nvPr>
        </p:nvSpPr>
        <p:spPr>
          <a:xfrm>
            <a:off x="2370900" y="4087875"/>
            <a:ext cx="44022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title" idx="3" hasCustomPrompt="1"/>
          </p:nvPr>
        </p:nvSpPr>
        <p:spPr>
          <a:xfrm>
            <a:off x="2370900" y="3382575"/>
            <a:ext cx="44022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4"/>
          </p:nvPr>
        </p:nvSpPr>
        <p:spPr>
          <a:xfrm>
            <a:off x="2370900" y="2683000"/>
            <a:ext cx="44022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title" idx="5" hasCustomPrompt="1"/>
          </p:nvPr>
        </p:nvSpPr>
        <p:spPr>
          <a:xfrm>
            <a:off x="2370900" y="1977700"/>
            <a:ext cx="44022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121" name="Google Shape;121;p17"/>
          <p:cNvGrpSpPr/>
          <p:nvPr/>
        </p:nvGrpSpPr>
        <p:grpSpPr>
          <a:xfrm>
            <a:off x="711250" y="-125"/>
            <a:ext cx="7719525" cy="5143625"/>
            <a:chOff x="711250" y="-125"/>
            <a:chExt cx="7719525" cy="5143625"/>
          </a:xfrm>
        </p:grpSpPr>
        <p:cxnSp>
          <p:nvCxnSpPr>
            <p:cNvPr id="122" name="Google Shape;122;p17"/>
            <p:cNvCxnSpPr/>
            <p:nvPr/>
          </p:nvCxnSpPr>
          <p:spPr>
            <a:xfrm rot="10800000">
              <a:off x="711250" y="2191500"/>
              <a:ext cx="0" cy="295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" name="Google Shape;123;p17"/>
            <p:cNvCxnSpPr/>
            <p:nvPr/>
          </p:nvCxnSpPr>
          <p:spPr>
            <a:xfrm rot="10800000">
              <a:off x="8430775" y="-125"/>
              <a:ext cx="0" cy="219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26" name="Google Shape;126;p18"/>
          <p:cNvGrpSpPr/>
          <p:nvPr/>
        </p:nvGrpSpPr>
        <p:grpSpPr>
          <a:xfrm flipH="1">
            <a:off x="0" y="4876025"/>
            <a:ext cx="9144000" cy="267600"/>
            <a:chOff x="0" y="4876025"/>
            <a:chExt cx="9144000" cy="267600"/>
          </a:xfrm>
        </p:grpSpPr>
        <p:sp>
          <p:nvSpPr>
            <p:cNvPr id="127" name="Google Shape;127;p18"/>
            <p:cNvSpPr/>
            <p:nvPr/>
          </p:nvSpPr>
          <p:spPr>
            <a:xfrm>
              <a:off x="0" y="4876025"/>
              <a:ext cx="9144000" cy="2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8" name="Google Shape;128;p18"/>
            <p:cNvCxnSpPr/>
            <p:nvPr/>
          </p:nvCxnSpPr>
          <p:spPr>
            <a:xfrm>
              <a:off x="4572000" y="5009825"/>
              <a:ext cx="4572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cxnSp>
        <p:nvCxnSpPr>
          <p:cNvPr id="131" name="Google Shape;131;p19"/>
          <p:cNvCxnSpPr/>
          <p:nvPr/>
        </p:nvCxnSpPr>
        <p:spPr>
          <a:xfrm>
            <a:off x="0" y="262400"/>
            <a:ext cx="2286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20"/>
          <p:cNvGrpSpPr/>
          <p:nvPr/>
        </p:nvGrpSpPr>
        <p:grpSpPr>
          <a:xfrm>
            <a:off x="0" y="0"/>
            <a:ext cx="9144075" cy="5143500"/>
            <a:chOff x="0" y="0"/>
            <a:chExt cx="9144075" cy="5143500"/>
          </a:xfrm>
        </p:grpSpPr>
        <p:sp>
          <p:nvSpPr>
            <p:cNvPr id="134" name="Google Shape;134;p20"/>
            <p:cNvSpPr/>
            <p:nvPr/>
          </p:nvSpPr>
          <p:spPr>
            <a:xfrm>
              <a:off x="4185975" y="4426700"/>
              <a:ext cx="4958100" cy="711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0" y="0"/>
              <a:ext cx="8529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20"/>
          <p:cNvSpPr txBox="1">
            <a:spLocks noGrp="1"/>
          </p:cNvSpPr>
          <p:nvPr>
            <p:ph type="title"/>
          </p:nvPr>
        </p:nvSpPr>
        <p:spPr>
          <a:xfrm>
            <a:off x="4082225" y="544275"/>
            <a:ext cx="4224300" cy="12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2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2pPr>
            <a:lvl3pPr lvl="2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3pPr>
            <a:lvl4pPr lvl="3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4pPr>
            <a:lvl5pPr lvl="4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5pPr>
            <a:lvl6pPr lvl="5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6pPr>
            <a:lvl7pPr lvl="6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7pPr>
            <a:lvl8pPr lvl="7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8pPr>
            <a:lvl9pPr lvl="8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1"/>
          </p:nvPr>
        </p:nvSpPr>
        <p:spPr>
          <a:xfrm>
            <a:off x="4082150" y="1747875"/>
            <a:ext cx="4224300" cy="25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grpSp>
        <p:nvGrpSpPr>
          <p:cNvPr id="138" name="Google Shape;138;p20"/>
          <p:cNvGrpSpPr/>
          <p:nvPr/>
        </p:nvGrpSpPr>
        <p:grpSpPr>
          <a:xfrm>
            <a:off x="150" y="539500"/>
            <a:ext cx="8430625" cy="4604000"/>
            <a:chOff x="150" y="539500"/>
            <a:chExt cx="8430625" cy="4604000"/>
          </a:xfrm>
        </p:grpSpPr>
        <p:cxnSp>
          <p:nvCxnSpPr>
            <p:cNvPr id="139" name="Google Shape;139;p20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20"/>
            <p:cNvCxnSpPr/>
            <p:nvPr/>
          </p:nvCxnSpPr>
          <p:spPr>
            <a:xfrm rot="10800000">
              <a:off x="150" y="539500"/>
              <a:ext cx="433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1" name="Google Shape;141;p20"/>
          <p:cNvSpPr>
            <a:spLocks noGrp="1"/>
          </p:cNvSpPr>
          <p:nvPr>
            <p:ph type="pic" idx="2"/>
          </p:nvPr>
        </p:nvSpPr>
        <p:spPr>
          <a:xfrm>
            <a:off x="592075" y="544275"/>
            <a:ext cx="3312000" cy="3884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512075" y="2036300"/>
            <a:ext cx="49449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500"/>
              <a:buNone/>
              <a:defRPr sz="4200"/>
            </a:lvl1pPr>
            <a:lvl2pPr lvl="1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512075" y="1012500"/>
            <a:ext cx="1076100" cy="87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3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512075" y="3573275"/>
            <a:ext cx="49449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/>
          <p:nvPr/>
        </p:nvCxnSpPr>
        <p:spPr>
          <a:xfrm>
            <a:off x="4273200" y="4876025"/>
            <a:ext cx="487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body" idx="1"/>
          </p:nvPr>
        </p:nvSpPr>
        <p:spPr>
          <a:xfrm>
            <a:off x="1691100" y="1759300"/>
            <a:ext cx="5761800" cy="20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Char char="■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1"/>
          <p:cNvSpPr/>
          <p:nvPr/>
        </p:nvSpPr>
        <p:spPr>
          <a:xfrm flipH="1">
            <a:off x="0" y="4875900"/>
            <a:ext cx="9144000" cy="26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21"/>
          <p:cNvGrpSpPr/>
          <p:nvPr/>
        </p:nvGrpSpPr>
        <p:grpSpPr>
          <a:xfrm>
            <a:off x="276825" y="267475"/>
            <a:ext cx="8860200" cy="4876025"/>
            <a:chOff x="276825" y="267475"/>
            <a:chExt cx="8860200" cy="4876025"/>
          </a:xfrm>
        </p:grpSpPr>
        <p:cxnSp>
          <p:nvCxnSpPr>
            <p:cNvPr id="147" name="Google Shape;147;p21"/>
            <p:cNvCxnSpPr/>
            <p:nvPr/>
          </p:nvCxnSpPr>
          <p:spPr>
            <a:xfrm rot="10800000">
              <a:off x="276825" y="2571900"/>
              <a:ext cx="0" cy="257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21"/>
            <p:cNvCxnSpPr/>
            <p:nvPr/>
          </p:nvCxnSpPr>
          <p:spPr>
            <a:xfrm>
              <a:off x="4565025" y="267475"/>
              <a:ext cx="4572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948325" y="1185562"/>
            <a:ext cx="4863300" cy="8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948325" y="2112038"/>
            <a:ext cx="4863300" cy="18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22"/>
          <p:cNvSpPr/>
          <p:nvPr/>
        </p:nvSpPr>
        <p:spPr>
          <a:xfrm rot="10800000" flipH="1"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Google Shape;153;p22"/>
          <p:cNvGrpSpPr/>
          <p:nvPr/>
        </p:nvGrpSpPr>
        <p:grpSpPr>
          <a:xfrm rot="10800000" flipH="1">
            <a:off x="-55375" y="0"/>
            <a:ext cx="9199250" cy="4604000"/>
            <a:chOff x="-55375" y="539500"/>
            <a:chExt cx="9199250" cy="4604000"/>
          </a:xfrm>
        </p:grpSpPr>
        <p:cxnSp>
          <p:nvCxnSpPr>
            <p:cNvPr id="154" name="Google Shape;154;p22"/>
            <p:cNvCxnSpPr/>
            <p:nvPr/>
          </p:nvCxnSpPr>
          <p:spPr>
            <a:xfrm>
              <a:off x="-55375" y="4608575"/>
              <a:ext cx="4571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" name="Google Shape;155;p22"/>
            <p:cNvCxnSpPr/>
            <p:nvPr/>
          </p:nvCxnSpPr>
          <p:spPr>
            <a:xfrm>
              <a:off x="4585075" y="539500"/>
              <a:ext cx="45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" name="Google Shape;156;p22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>
            <a:spLocks noGrp="1"/>
          </p:cNvSpPr>
          <p:nvPr>
            <p:ph type="title"/>
          </p:nvPr>
        </p:nvSpPr>
        <p:spPr>
          <a:xfrm>
            <a:off x="1262175" y="1023602"/>
            <a:ext cx="2890500" cy="167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ubTitle" idx="1"/>
          </p:nvPr>
        </p:nvSpPr>
        <p:spPr>
          <a:xfrm>
            <a:off x="1262175" y="2702272"/>
            <a:ext cx="2890500" cy="14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3"/>
          <p:cNvSpPr/>
          <p:nvPr/>
        </p:nvSpPr>
        <p:spPr>
          <a:xfrm rot="10800000">
            <a:off x="125" y="0"/>
            <a:ext cx="71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" name="Google Shape;161;p23"/>
          <p:cNvGrpSpPr/>
          <p:nvPr/>
        </p:nvGrpSpPr>
        <p:grpSpPr>
          <a:xfrm rot="10800000">
            <a:off x="0" y="363100"/>
            <a:ext cx="8860200" cy="4780400"/>
            <a:chOff x="283800" y="0"/>
            <a:chExt cx="8860200" cy="4780400"/>
          </a:xfrm>
        </p:grpSpPr>
        <p:cxnSp>
          <p:nvCxnSpPr>
            <p:cNvPr id="162" name="Google Shape;162;p23"/>
            <p:cNvCxnSpPr/>
            <p:nvPr/>
          </p:nvCxnSpPr>
          <p:spPr>
            <a:xfrm>
              <a:off x="4273200" y="4780400"/>
              <a:ext cx="4870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3" name="Google Shape;163;p23"/>
            <p:cNvCxnSpPr/>
            <p:nvPr/>
          </p:nvCxnSpPr>
          <p:spPr>
            <a:xfrm rot="10800000">
              <a:off x="283800" y="0"/>
              <a:ext cx="0" cy="4131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4746800" y="1023600"/>
            <a:ext cx="2630100" cy="15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4"/>
          <p:cNvSpPr txBox="1">
            <a:spLocks noGrp="1"/>
          </p:cNvSpPr>
          <p:nvPr>
            <p:ph type="subTitle" idx="1"/>
          </p:nvPr>
        </p:nvSpPr>
        <p:spPr>
          <a:xfrm>
            <a:off x="4746800" y="2545055"/>
            <a:ext cx="2630100" cy="15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7" name="Google Shape;167;p24"/>
          <p:cNvGrpSpPr/>
          <p:nvPr/>
        </p:nvGrpSpPr>
        <p:grpSpPr>
          <a:xfrm flipH="1">
            <a:off x="0" y="0"/>
            <a:ext cx="9144075" cy="5143500"/>
            <a:chOff x="0" y="0"/>
            <a:chExt cx="9144075" cy="5143500"/>
          </a:xfrm>
        </p:grpSpPr>
        <p:grpSp>
          <p:nvGrpSpPr>
            <p:cNvPr id="168" name="Google Shape;168;p24"/>
            <p:cNvGrpSpPr/>
            <p:nvPr/>
          </p:nvGrpSpPr>
          <p:grpSpPr>
            <a:xfrm>
              <a:off x="0" y="0"/>
              <a:ext cx="9144075" cy="5143500"/>
              <a:chOff x="0" y="0"/>
              <a:chExt cx="9144075" cy="5143500"/>
            </a:xfrm>
          </p:grpSpPr>
          <p:sp>
            <p:nvSpPr>
              <p:cNvPr id="169" name="Google Shape;169;p24"/>
              <p:cNvSpPr/>
              <p:nvPr/>
            </p:nvSpPr>
            <p:spPr>
              <a:xfrm>
                <a:off x="4185975" y="4608575"/>
                <a:ext cx="4958100" cy="529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4"/>
              <p:cNvSpPr/>
              <p:nvPr/>
            </p:nvSpPr>
            <p:spPr>
              <a:xfrm>
                <a:off x="0" y="0"/>
                <a:ext cx="852900" cy="514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" name="Google Shape;171;p24"/>
            <p:cNvGrpSpPr/>
            <p:nvPr/>
          </p:nvGrpSpPr>
          <p:grpSpPr>
            <a:xfrm>
              <a:off x="150" y="539500"/>
              <a:ext cx="8430625" cy="4604000"/>
              <a:chOff x="150" y="539500"/>
              <a:chExt cx="8430625" cy="4604000"/>
            </a:xfrm>
          </p:grpSpPr>
          <p:cxnSp>
            <p:nvCxnSpPr>
              <p:cNvPr id="172" name="Google Shape;172;p24"/>
              <p:cNvCxnSpPr/>
              <p:nvPr/>
            </p:nvCxnSpPr>
            <p:spPr>
              <a:xfrm rot="10800000">
                <a:off x="8430775" y="805200"/>
                <a:ext cx="0" cy="4338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3" name="Google Shape;173;p24"/>
              <p:cNvCxnSpPr/>
              <p:nvPr/>
            </p:nvCxnSpPr>
            <p:spPr>
              <a:xfrm rot="10800000">
                <a:off x="150" y="539500"/>
                <a:ext cx="4336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713225" y="1682875"/>
            <a:ext cx="3780900" cy="27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Chivo"/>
              <a:buChar char="■"/>
              <a:defRPr/>
            </a:lvl9pPr>
          </a:lstStyle>
          <a:p>
            <a:endParaRPr/>
          </a:p>
        </p:txBody>
      </p:sp>
      <p:sp>
        <p:nvSpPr>
          <p:cNvPr id="177" name="Google Shape;177;p25"/>
          <p:cNvSpPr txBox="1">
            <a:spLocks noGrp="1"/>
          </p:cNvSpPr>
          <p:nvPr>
            <p:ph type="body" idx="2"/>
          </p:nvPr>
        </p:nvSpPr>
        <p:spPr>
          <a:xfrm>
            <a:off x="4651325" y="1682875"/>
            <a:ext cx="3780900" cy="27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hivo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Chivo"/>
              <a:buChar char="■"/>
              <a:defRPr/>
            </a:lvl9pPr>
          </a:lstStyle>
          <a:p>
            <a:endParaRPr/>
          </a:p>
        </p:txBody>
      </p:sp>
      <p:sp>
        <p:nvSpPr>
          <p:cNvPr id="178" name="Google Shape;178;p25"/>
          <p:cNvSpPr txBox="1">
            <a:spLocks noGrp="1"/>
          </p:cNvSpPr>
          <p:nvPr>
            <p:ph type="subTitle" idx="3"/>
          </p:nvPr>
        </p:nvSpPr>
        <p:spPr>
          <a:xfrm>
            <a:off x="713250" y="1217050"/>
            <a:ext cx="77175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5"/>
          <p:cNvSpPr/>
          <p:nvPr/>
        </p:nvSpPr>
        <p:spPr>
          <a:xfrm flipH="1">
            <a:off x="713400" y="4876025"/>
            <a:ext cx="8430600" cy="26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" name="Google Shape;180;p25"/>
          <p:cNvGrpSpPr/>
          <p:nvPr/>
        </p:nvGrpSpPr>
        <p:grpSpPr>
          <a:xfrm>
            <a:off x="283800" y="-4100"/>
            <a:ext cx="8576400" cy="5147625"/>
            <a:chOff x="283800" y="-4100"/>
            <a:chExt cx="8576400" cy="5147625"/>
          </a:xfrm>
        </p:grpSpPr>
        <p:cxnSp>
          <p:nvCxnSpPr>
            <p:cNvPr id="181" name="Google Shape;181;p25"/>
            <p:cNvCxnSpPr/>
            <p:nvPr/>
          </p:nvCxnSpPr>
          <p:spPr>
            <a:xfrm>
              <a:off x="8860200" y="2571925"/>
              <a:ext cx="0" cy="257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5"/>
            <p:cNvCxnSpPr/>
            <p:nvPr/>
          </p:nvCxnSpPr>
          <p:spPr>
            <a:xfrm>
              <a:off x="283800" y="-4100"/>
              <a:ext cx="0" cy="2575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6"/>
          <p:cNvSpPr txBox="1">
            <a:spLocks noGrp="1"/>
          </p:cNvSpPr>
          <p:nvPr>
            <p:ph type="subTitle" idx="1"/>
          </p:nvPr>
        </p:nvSpPr>
        <p:spPr>
          <a:xfrm>
            <a:off x="1106875" y="1964500"/>
            <a:ext cx="3200400" cy="18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6"/>
          <p:cNvSpPr txBox="1">
            <a:spLocks noGrp="1"/>
          </p:cNvSpPr>
          <p:nvPr>
            <p:ph type="subTitle" idx="2"/>
          </p:nvPr>
        </p:nvSpPr>
        <p:spPr>
          <a:xfrm>
            <a:off x="4836725" y="1964500"/>
            <a:ext cx="3200400" cy="18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6"/>
          <p:cNvSpPr/>
          <p:nvPr/>
        </p:nvSpPr>
        <p:spPr>
          <a:xfrm rot="10800000">
            <a:off x="8860200" y="-26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26"/>
          <p:cNvGrpSpPr/>
          <p:nvPr/>
        </p:nvGrpSpPr>
        <p:grpSpPr>
          <a:xfrm rot="10800000">
            <a:off x="-125" y="267450"/>
            <a:ext cx="9002225" cy="4876050"/>
            <a:chOff x="141900" y="-26"/>
            <a:chExt cx="9002225" cy="4876050"/>
          </a:xfrm>
        </p:grpSpPr>
        <p:cxnSp>
          <p:nvCxnSpPr>
            <p:cNvPr id="189" name="Google Shape;189;p26"/>
            <p:cNvCxnSpPr/>
            <p:nvPr/>
          </p:nvCxnSpPr>
          <p:spPr>
            <a:xfrm>
              <a:off x="7404125" y="4876024"/>
              <a:ext cx="1740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0" name="Google Shape;190;p26"/>
            <p:cNvCxnSpPr/>
            <p:nvPr/>
          </p:nvCxnSpPr>
          <p:spPr>
            <a:xfrm rot="10800000">
              <a:off x="141900" y="-26"/>
              <a:ext cx="0" cy="3958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subTitle" idx="1"/>
          </p:nvPr>
        </p:nvSpPr>
        <p:spPr>
          <a:xfrm>
            <a:off x="713263" y="340652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7"/>
          <p:cNvSpPr txBox="1">
            <a:spLocks noGrp="1"/>
          </p:cNvSpPr>
          <p:nvPr>
            <p:ph type="subTitle" idx="2"/>
          </p:nvPr>
        </p:nvSpPr>
        <p:spPr>
          <a:xfrm>
            <a:off x="713263" y="2785375"/>
            <a:ext cx="2400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195" name="Google Shape;195;p27"/>
          <p:cNvSpPr txBox="1">
            <a:spLocks noGrp="1"/>
          </p:cNvSpPr>
          <p:nvPr>
            <p:ph type="subTitle" idx="3"/>
          </p:nvPr>
        </p:nvSpPr>
        <p:spPr>
          <a:xfrm>
            <a:off x="6030438" y="340652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7"/>
          <p:cNvSpPr txBox="1">
            <a:spLocks noGrp="1"/>
          </p:cNvSpPr>
          <p:nvPr>
            <p:ph type="subTitle" idx="4"/>
          </p:nvPr>
        </p:nvSpPr>
        <p:spPr>
          <a:xfrm>
            <a:off x="6030438" y="2782400"/>
            <a:ext cx="2400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197" name="Google Shape;197;p27"/>
          <p:cNvSpPr txBox="1">
            <a:spLocks noGrp="1"/>
          </p:cNvSpPr>
          <p:nvPr>
            <p:ph type="subTitle" idx="5"/>
          </p:nvPr>
        </p:nvSpPr>
        <p:spPr>
          <a:xfrm>
            <a:off x="3371850" y="3406527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7"/>
          <p:cNvSpPr txBox="1">
            <a:spLocks noGrp="1"/>
          </p:cNvSpPr>
          <p:nvPr>
            <p:ph type="subTitle" idx="6"/>
          </p:nvPr>
        </p:nvSpPr>
        <p:spPr>
          <a:xfrm>
            <a:off x="3371850" y="2782400"/>
            <a:ext cx="2400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subTitle" idx="1"/>
          </p:nvPr>
        </p:nvSpPr>
        <p:spPr>
          <a:xfrm>
            <a:off x="865625" y="3694227"/>
            <a:ext cx="2262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subTitle" idx="2"/>
          </p:nvPr>
        </p:nvSpPr>
        <p:spPr>
          <a:xfrm>
            <a:off x="865625" y="3103975"/>
            <a:ext cx="22626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3"/>
          </p:nvPr>
        </p:nvSpPr>
        <p:spPr>
          <a:xfrm>
            <a:off x="6015775" y="3694227"/>
            <a:ext cx="2262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8"/>
          <p:cNvSpPr txBox="1">
            <a:spLocks noGrp="1"/>
          </p:cNvSpPr>
          <p:nvPr>
            <p:ph type="subTitle" idx="4"/>
          </p:nvPr>
        </p:nvSpPr>
        <p:spPr>
          <a:xfrm>
            <a:off x="6015775" y="3103975"/>
            <a:ext cx="22626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05" name="Google Shape;205;p28"/>
          <p:cNvSpPr txBox="1">
            <a:spLocks noGrp="1"/>
          </p:cNvSpPr>
          <p:nvPr>
            <p:ph type="subTitle" idx="5"/>
          </p:nvPr>
        </p:nvSpPr>
        <p:spPr>
          <a:xfrm>
            <a:off x="3440700" y="3694227"/>
            <a:ext cx="22626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6"/>
          </p:nvPr>
        </p:nvSpPr>
        <p:spPr>
          <a:xfrm>
            <a:off x="3440700" y="3103975"/>
            <a:ext cx="22626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07" name="Google Shape;207;p28"/>
          <p:cNvSpPr/>
          <p:nvPr/>
        </p:nvSpPr>
        <p:spPr>
          <a:xfrm>
            <a:off x="0" y="4876025"/>
            <a:ext cx="9144000" cy="26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" name="Google Shape;208;p28"/>
          <p:cNvGrpSpPr/>
          <p:nvPr/>
        </p:nvGrpSpPr>
        <p:grpSpPr>
          <a:xfrm>
            <a:off x="283800" y="-48"/>
            <a:ext cx="8860200" cy="5009873"/>
            <a:chOff x="283800" y="-48"/>
            <a:chExt cx="8860200" cy="5009873"/>
          </a:xfrm>
        </p:grpSpPr>
        <p:cxnSp>
          <p:nvCxnSpPr>
            <p:cNvPr id="209" name="Google Shape;209;p28"/>
            <p:cNvCxnSpPr/>
            <p:nvPr/>
          </p:nvCxnSpPr>
          <p:spPr>
            <a:xfrm>
              <a:off x="4572000" y="5009825"/>
              <a:ext cx="4572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0" name="Google Shape;210;p28"/>
            <p:cNvCxnSpPr/>
            <p:nvPr/>
          </p:nvCxnSpPr>
          <p:spPr>
            <a:xfrm rot="10800000">
              <a:off x="283800" y="-48"/>
              <a:ext cx="0" cy="2919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1"/>
          </p:nvPr>
        </p:nvSpPr>
        <p:spPr>
          <a:xfrm>
            <a:off x="1877250" y="1850002"/>
            <a:ext cx="23187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2"/>
          </p:nvPr>
        </p:nvSpPr>
        <p:spPr>
          <a:xfrm>
            <a:off x="1877250" y="1375200"/>
            <a:ext cx="23187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subTitle" idx="3"/>
          </p:nvPr>
        </p:nvSpPr>
        <p:spPr>
          <a:xfrm>
            <a:off x="1877250" y="3515601"/>
            <a:ext cx="23187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4"/>
          </p:nvPr>
        </p:nvSpPr>
        <p:spPr>
          <a:xfrm>
            <a:off x="1877250" y="3040799"/>
            <a:ext cx="23187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5"/>
          </p:nvPr>
        </p:nvSpPr>
        <p:spPr>
          <a:xfrm>
            <a:off x="6112075" y="1850002"/>
            <a:ext cx="23187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9"/>
          <p:cNvSpPr txBox="1">
            <a:spLocks noGrp="1"/>
          </p:cNvSpPr>
          <p:nvPr>
            <p:ph type="subTitle" idx="6"/>
          </p:nvPr>
        </p:nvSpPr>
        <p:spPr>
          <a:xfrm>
            <a:off x="6112075" y="1375200"/>
            <a:ext cx="23187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subTitle" idx="7"/>
          </p:nvPr>
        </p:nvSpPr>
        <p:spPr>
          <a:xfrm>
            <a:off x="6112075" y="3515601"/>
            <a:ext cx="23187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9"/>
          <p:cNvSpPr txBox="1">
            <a:spLocks noGrp="1"/>
          </p:cNvSpPr>
          <p:nvPr>
            <p:ph type="subTitle" idx="8"/>
          </p:nvPr>
        </p:nvSpPr>
        <p:spPr>
          <a:xfrm>
            <a:off x="6112075" y="3040799"/>
            <a:ext cx="23187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21" name="Google Shape;221;p29"/>
          <p:cNvSpPr/>
          <p:nvPr/>
        </p:nvSpPr>
        <p:spPr>
          <a:xfrm flipH="1">
            <a:off x="8860200" y="0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2" name="Google Shape;222;p29"/>
          <p:cNvCxnSpPr/>
          <p:nvPr/>
        </p:nvCxnSpPr>
        <p:spPr>
          <a:xfrm rot="10800000">
            <a:off x="9002100" y="-26"/>
            <a:ext cx="0" cy="3958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0"/>
          <p:cNvSpPr txBox="1">
            <a:spLocks noGrp="1"/>
          </p:cNvSpPr>
          <p:nvPr>
            <p:ph type="subTitle" idx="1"/>
          </p:nvPr>
        </p:nvSpPr>
        <p:spPr>
          <a:xfrm>
            <a:off x="713250" y="3515601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subTitle" idx="2"/>
          </p:nvPr>
        </p:nvSpPr>
        <p:spPr>
          <a:xfrm>
            <a:off x="713250" y="3040799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3"/>
          </p:nvPr>
        </p:nvSpPr>
        <p:spPr>
          <a:xfrm>
            <a:off x="6030450" y="3515601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4"/>
          </p:nvPr>
        </p:nvSpPr>
        <p:spPr>
          <a:xfrm>
            <a:off x="6030450" y="3040799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5"/>
          </p:nvPr>
        </p:nvSpPr>
        <p:spPr>
          <a:xfrm>
            <a:off x="3371850" y="3515601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6"/>
          </p:nvPr>
        </p:nvSpPr>
        <p:spPr>
          <a:xfrm>
            <a:off x="3371850" y="3040799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subTitle" idx="7"/>
          </p:nvPr>
        </p:nvSpPr>
        <p:spPr>
          <a:xfrm>
            <a:off x="2042531" y="1850002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0"/>
          <p:cNvSpPr txBox="1">
            <a:spLocks noGrp="1"/>
          </p:cNvSpPr>
          <p:nvPr>
            <p:ph type="subTitle" idx="8"/>
          </p:nvPr>
        </p:nvSpPr>
        <p:spPr>
          <a:xfrm>
            <a:off x="2042531" y="1375200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33" name="Google Shape;233;p30"/>
          <p:cNvSpPr txBox="1">
            <a:spLocks noGrp="1"/>
          </p:cNvSpPr>
          <p:nvPr>
            <p:ph type="subTitle" idx="9"/>
          </p:nvPr>
        </p:nvSpPr>
        <p:spPr>
          <a:xfrm>
            <a:off x="4701169" y="1850002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30"/>
          <p:cNvSpPr txBox="1">
            <a:spLocks noGrp="1"/>
          </p:cNvSpPr>
          <p:nvPr>
            <p:ph type="subTitle" idx="13"/>
          </p:nvPr>
        </p:nvSpPr>
        <p:spPr>
          <a:xfrm>
            <a:off x="4701169" y="1375200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35" name="Google Shape;235;p30"/>
          <p:cNvSpPr/>
          <p:nvPr/>
        </p:nvSpPr>
        <p:spPr>
          <a:xfrm>
            <a:off x="0" y="4876025"/>
            <a:ext cx="8430600" cy="26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30"/>
          <p:cNvGrpSpPr/>
          <p:nvPr/>
        </p:nvGrpSpPr>
        <p:grpSpPr>
          <a:xfrm flipH="1">
            <a:off x="283800" y="-4100"/>
            <a:ext cx="8576400" cy="5147625"/>
            <a:chOff x="283800" y="-4100"/>
            <a:chExt cx="8576400" cy="5147625"/>
          </a:xfrm>
        </p:grpSpPr>
        <p:cxnSp>
          <p:nvCxnSpPr>
            <p:cNvPr id="237" name="Google Shape;237;p30"/>
            <p:cNvCxnSpPr/>
            <p:nvPr/>
          </p:nvCxnSpPr>
          <p:spPr>
            <a:xfrm>
              <a:off x="8860200" y="2571925"/>
              <a:ext cx="0" cy="257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" name="Google Shape;238;p30"/>
            <p:cNvCxnSpPr/>
            <p:nvPr/>
          </p:nvCxnSpPr>
          <p:spPr>
            <a:xfrm>
              <a:off x="283800" y="-4100"/>
              <a:ext cx="0" cy="2575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1"/>
          </p:nvPr>
        </p:nvSpPr>
        <p:spPr>
          <a:xfrm>
            <a:off x="713250" y="1217050"/>
            <a:ext cx="77175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 flipH="1">
            <a:off x="0" y="0"/>
            <a:ext cx="9144000" cy="26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150" y="0"/>
            <a:ext cx="8860050" cy="4876025"/>
            <a:chOff x="150" y="0"/>
            <a:chExt cx="8860050" cy="4876025"/>
          </a:xfrm>
        </p:grpSpPr>
        <p:cxnSp>
          <p:nvCxnSpPr>
            <p:cNvPr id="27" name="Google Shape;27;p4"/>
            <p:cNvCxnSpPr/>
            <p:nvPr/>
          </p:nvCxnSpPr>
          <p:spPr>
            <a:xfrm>
              <a:off x="8860200" y="0"/>
              <a:ext cx="0" cy="257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4"/>
            <p:cNvCxnSpPr/>
            <p:nvPr/>
          </p:nvCxnSpPr>
          <p:spPr>
            <a:xfrm rot="10800000">
              <a:off x="150" y="4876025"/>
              <a:ext cx="8444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1"/>
          <p:cNvSpPr txBox="1">
            <a:spLocks noGrp="1"/>
          </p:cNvSpPr>
          <p:nvPr>
            <p:ph type="subTitle" idx="1"/>
          </p:nvPr>
        </p:nvSpPr>
        <p:spPr>
          <a:xfrm>
            <a:off x="713244" y="3515601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31"/>
          <p:cNvSpPr txBox="1">
            <a:spLocks noGrp="1"/>
          </p:cNvSpPr>
          <p:nvPr>
            <p:ph type="subTitle" idx="2"/>
          </p:nvPr>
        </p:nvSpPr>
        <p:spPr>
          <a:xfrm>
            <a:off x="713244" y="3040799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subTitle" idx="3"/>
          </p:nvPr>
        </p:nvSpPr>
        <p:spPr>
          <a:xfrm>
            <a:off x="6030456" y="3515601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subTitle" idx="4"/>
          </p:nvPr>
        </p:nvSpPr>
        <p:spPr>
          <a:xfrm>
            <a:off x="6030456" y="3040799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subTitle" idx="5"/>
          </p:nvPr>
        </p:nvSpPr>
        <p:spPr>
          <a:xfrm>
            <a:off x="3371850" y="3515601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subTitle" idx="6"/>
          </p:nvPr>
        </p:nvSpPr>
        <p:spPr>
          <a:xfrm>
            <a:off x="3371850" y="3040799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47" name="Google Shape;247;p31"/>
          <p:cNvSpPr txBox="1">
            <a:spLocks noGrp="1"/>
          </p:cNvSpPr>
          <p:nvPr>
            <p:ph type="subTitle" idx="7"/>
          </p:nvPr>
        </p:nvSpPr>
        <p:spPr>
          <a:xfrm>
            <a:off x="713244" y="1850002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8"/>
          </p:nvPr>
        </p:nvSpPr>
        <p:spPr>
          <a:xfrm>
            <a:off x="713244" y="1375200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9"/>
          </p:nvPr>
        </p:nvSpPr>
        <p:spPr>
          <a:xfrm>
            <a:off x="3371850" y="1850002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31"/>
          <p:cNvSpPr txBox="1">
            <a:spLocks noGrp="1"/>
          </p:cNvSpPr>
          <p:nvPr>
            <p:ph type="subTitle" idx="13"/>
          </p:nvPr>
        </p:nvSpPr>
        <p:spPr>
          <a:xfrm>
            <a:off x="3371850" y="1375200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51" name="Google Shape;251;p31"/>
          <p:cNvSpPr txBox="1">
            <a:spLocks noGrp="1"/>
          </p:cNvSpPr>
          <p:nvPr>
            <p:ph type="subTitle" idx="14"/>
          </p:nvPr>
        </p:nvSpPr>
        <p:spPr>
          <a:xfrm>
            <a:off x="6030456" y="1850002"/>
            <a:ext cx="2400300" cy="8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31"/>
          <p:cNvSpPr txBox="1">
            <a:spLocks noGrp="1"/>
          </p:cNvSpPr>
          <p:nvPr>
            <p:ph type="subTitle" idx="15"/>
          </p:nvPr>
        </p:nvSpPr>
        <p:spPr>
          <a:xfrm>
            <a:off x="6030456" y="1375200"/>
            <a:ext cx="24003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53" name="Google Shape;253;p31"/>
          <p:cNvSpPr/>
          <p:nvPr/>
        </p:nvSpPr>
        <p:spPr>
          <a:xfrm rot="10800000" flipH="1">
            <a:off x="25" y="-26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31"/>
          <p:cNvGrpSpPr/>
          <p:nvPr/>
        </p:nvGrpSpPr>
        <p:grpSpPr>
          <a:xfrm rot="10800000" flipH="1">
            <a:off x="141925" y="267450"/>
            <a:ext cx="9001950" cy="4876050"/>
            <a:chOff x="141900" y="-26"/>
            <a:chExt cx="9001950" cy="4876050"/>
          </a:xfrm>
        </p:grpSpPr>
        <p:cxnSp>
          <p:nvCxnSpPr>
            <p:cNvPr id="255" name="Google Shape;255;p31"/>
            <p:cNvCxnSpPr/>
            <p:nvPr/>
          </p:nvCxnSpPr>
          <p:spPr>
            <a:xfrm>
              <a:off x="7907850" y="4876024"/>
              <a:ext cx="1236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6" name="Google Shape;256;p31"/>
            <p:cNvCxnSpPr/>
            <p:nvPr/>
          </p:nvCxnSpPr>
          <p:spPr>
            <a:xfrm rot="10800000">
              <a:off x="141900" y="-26"/>
              <a:ext cx="0" cy="3958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>
            <a:spLocks noGrp="1"/>
          </p:cNvSpPr>
          <p:nvPr>
            <p:ph type="title"/>
          </p:nvPr>
        </p:nvSpPr>
        <p:spPr>
          <a:xfrm>
            <a:off x="2654700" y="530250"/>
            <a:ext cx="38346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subTitle" idx="1"/>
          </p:nvPr>
        </p:nvSpPr>
        <p:spPr>
          <a:xfrm>
            <a:off x="2654700" y="2342156"/>
            <a:ext cx="3834600" cy="9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550" b="1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 b="1"/>
            </a:lvl9pPr>
          </a:lstStyle>
          <a:p>
            <a:endParaRPr/>
          </a:p>
        </p:txBody>
      </p:sp>
      <p:sp>
        <p:nvSpPr>
          <p:cNvPr id="260" name="Google Shape;260;p32"/>
          <p:cNvSpPr txBox="1">
            <a:spLocks noGrp="1"/>
          </p:cNvSpPr>
          <p:nvPr>
            <p:ph type="subTitle" idx="2"/>
          </p:nvPr>
        </p:nvSpPr>
        <p:spPr>
          <a:xfrm>
            <a:off x="2654700" y="4111851"/>
            <a:ext cx="3834600" cy="3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0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9pPr>
          </a:lstStyle>
          <a:p>
            <a:endParaRPr/>
          </a:p>
        </p:txBody>
      </p:sp>
      <p:grpSp>
        <p:nvGrpSpPr>
          <p:cNvPr id="261" name="Google Shape;261;p32"/>
          <p:cNvGrpSpPr/>
          <p:nvPr/>
        </p:nvGrpSpPr>
        <p:grpSpPr>
          <a:xfrm>
            <a:off x="713688" y="2579400"/>
            <a:ext cx="8430488" cy="2564100"/>
            <a:chOff x="713688" y="2579400"/>
            <a:chExt cx="8430488" cy="2564100"/>
          </a:xfrm>
        </p:grpSpPr>
        <p:cxnSp>
          <p:nvCxnSpPr>
            <p:cNvPr id="262" name="Google Shape;262;p32"/>
            <p:cNvCxnSpPr/>
            <p:nvPr/>
          </p:nvCxnSpPr>
          <p:spPr>
            <a:xfrm>
              <a:off x="2839075" y="4876025"/>
              <a:ext cx="6305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32"/>
            <p:cNvCxnSpPr/>
            <p:nvPr/>
          </p:nvCxnSpPr>
          <p:spPr>
            <a:xfrm rot="10800000">
              <a:off x="713688" y="2579400"/>
              <a:ext cx="0" cy="2564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" name="Google Shape;264;p32"/>
          <p:cNvSpPr txBox="1"/>
          <p:nvPr/>
        </p:nvSpPr>
        <p:spPr>
          <a:xfrm>
            <a:off x="2654700" y="3304597"/>
            <a:ext cx="38346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Credits: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rPr>
              <a:t>, and includes icons, infographics &amp; images by </a:t>
            </a:r>
            <a:r>
              <a:rPr lang="en" sz="1200" b="1" u="sng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Commissioner"/>
              <a:ea typeface="Commissioner"/>
              <a:cs typeface="Commissioner"/>
              <a:sym typeface="Commissioner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6" name="Google Shape;266;p33"/>
          <p:cNvCxnSpPr/>
          <p:nvPr/>
        </p:nvCxnSpPr>
        <p:spPr>
          <a:xfrm rot="10800000">
            <a:off x="9002100" y="-100"/>
            <a:ext cx="0" cy="265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7" name="Google Shape;267;p33"/>
          <p:cNvSpPr/>
          <p:nvPr/>
        </p:nvSpPr>
        <p:spPr>
          <a:xfrm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8" name="Google Shape;268;p33"/>
          <p:cNvCxnSpPr/>
          <p:nvPr/>
        </p:nvCxnSpPr>
        <p:spPr>
          <a:xfrm>
            <a:off x="4273200" y="4876025"/>
            <a:ext cx="487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9" name="Google Shape;269;p33"/>
          <p:cNvCxnSpPr/>
          <p:nvPr/>
        </p:nvCxnSpPr>
        <p:spPr>
          <a:xfrm rot="10800000">
            <a:off x="711250" y="0"/>
            <a:ext cx="0" cy="413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/>
          <p:nvPr/>
        </p:nvSpPr>
        <p:spPr>
          <a:xfrm rot="10800000">
            <a:off x="125" y="0"/>
            <a:ext cx="71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34"/>
          <p:cNvGrpSpPr/>
          <p:nvPr/>
        </p:nvGrpSpPr>
        <p:grpSpPr>
          <a:xfrm rot="10800000">
            <a:off x="0" y="363100"/>
            <a:ext cx="8860200" cy="4780400"/>
            <a:chOff x="283800" y="0"/>
            <a:chExt cx="8860200" cy="4780400"/>
          </a:xfrm>
        </p:grpSpPr>
        <p:cxnSp>
          <p:nvCxnSpPr>
            <p:cNvPr id="273" name="Google Shape;273;p34"/>
            <p:cNvCxnSpPr/>
            <p:nvPr/>
          </p:nvCxnSpPr>
          <p:spPr>
            <a:xfrm>
              <a:off x="4273200" y="4780400"/>
              <a:ext cx="4870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34"/>
            <p:cNvCxnSpPr/>
            <p:nvPr/>
          </p:nvCxnSpPr>
          <p:spPr>
            <a:xfrm rot="10800000">
              <a:off x="283800" y="0"/>
              <a:ext cx="0" cy="4131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2954672" y="2027976"/>
            <a:ext cx="43122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2954672" y="1519425"/>
            <a:ext cx="43122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2954649" y="3619500"/>
            <a:ext cx="43122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2954649" y="3110949"/>
            <a:ext cx="4312200" cy="5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/>
          <p:nvPr/>
        </p:nvSpPr>
        <p:spPr>
          <a:xfrm flipH="1">
            <a:off x="0" y="0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" name="Google Shape;36;p5"/>
          <p:cNvCxnSpPr/>
          <p:nvPr/>
        </p:nvCxnSpPr>
        <p:spPr>
          <a:xfrm rot="10800000">
            <a:off x="8864825" y="0"/>
            <a:ext cx="0" cy="413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0" y="0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6"/>
          <p:cNvGrpSpPr/>
          <p:nvPr/>
        </p:nvGrpSpPr>
        <p:grpSpPr>
          <a:xfrm>
            <a:off x="141900" y="-26"/>
            <a:ext cx="9002025" cy="4876051"/>
            <a:chOff x="141900" y="-26"/>
            <a:chExt cx="9002025" cy="4876051"/>
          </a:xfrm>
        </p:grpSpPr>
        <p:cxnSp>
          <p:nvCxnSpPr>
            <p:cNvPr id="41" name="Google Shape;41;p6"/>
            <p:cNvCxnSpPr/>
            <p:nvPr/>
          </p:nvCxnSpPr>
          <p:spPr>
            <a:xfrm>
              <a:off x="4576425" y="4876025"/>
              <a:ext cx="4567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" name="Google Shape;42;p6"/>
            <p:cNvCxnSpPr/>
            <p:nvPr/>
          </p:nvCxnSpPr>
          <p:spPr>
            <a:xfrm rot="10800000">
              <a:off x="141900" y="-26"/>
              <a:ext cx="0" cy="3958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713225" y="519075"/>
            <a:ext cx="2789700" cy="19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713225" y="2558881"/>
            <a:ext cx="2789700" cy="13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7"/>
          <p:cNvSpPr/>
          <p:nvPr/>
        </p:nvSpPr>
        <p:spPr>
          <a:xfrm>
            <a:off x="0" y="0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48;p7"/>
          <p:cNvGrpSpPr/>
          <p:nvPr/>
        </p:nvGrpSpPr>
        <p:grpSpPr>
          <a:xfrm>
            <a:off x="0" y="-300"/>
            <a:ext cx="3812275" cy="4608875"/>
            <a:chOff x="0" y="-300"/>
            <a:chExt cx="3812275" cy="4608875"/>
          </a:xfrm>
        </p:grpSpPr>
        <p:cxnSp>
          <p:nvCxnSpPr>
            <p:cNvPr id="49" name="Google Shape;49;p7"/>
            <p:cNvCxnSpPr/>
            <p:nvPr/>
          </p:nvCxnSpPr>
          <p:spPr>
            <a:xfrm rot="10800000">
              <a:off x="3812275" y="-300"/>
              <a:ext cx="0" cy="699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7"/>
            <p:cNvCxnSpPr/>
            <p:nvPr/>
          </p:nvCxnSpPr>
          <p:spPr>
            <a:xfrm>
              <a:off x="0" y="4608575"/>
              <a:ext cx="3387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1864800" y="1219025"/>
            <a:ext cx="5414400" cy="22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3" name="Google Shape;53;p8"/>
          <p:cNvSpPr/>
          <p:nvPr/>
        </p:nvSpPr>
        <p:spPr>
          <a:xfrm flipH="1">
            <a:off x="-55375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8"/>
          <p:cNvGrpSpPr/>
          <p:nvPr/>
        </p:nvGrpSpPr>
        <p:grpSpPr>
          <a:xfrm flipH="1">
            <a:off x="-55200" y="539500"/>
            <a:ext cx="9199200" cy="4604000"/>
            <a:chOff x="-55375" y="539500"/>
            <a:chExt cx="9199200" cy="4604000"/>
          </a:xfrm>
        </p:grpSpPr>
        <p:cxnSp>
          <p:nvCxnSpPr>
            <p:cNvPr id="55" name="Google Shape;55;p8"/>
            <p:cNvCxnSpPr/>
            <p:nvPr/>
          </p:nvCxnSpPr>
          <p:spPr>
            <a:xfrm>
              <a:off x="-55375" y="4608575"/>
              <a:ext cx="5659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8"/>
            <p:cNvCxnSpPr/>
            <p:nvPr/>
          </p:nvCxnSpPr>
          <p:spPr>
            <a:xfrm>
              <a:off x="4502525" y="539500"/>
              <a:ext cx="4641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8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1962900" y="829786"/>
            <a:ext cx="5218200" cy="13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1962900" y="2282714"/>
            <a:ext cx="5218200" cy="20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75" y="4426700"/>
            <a:ext cx="9144000" cy="71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2;p9"/>
          <p:cNvGrpSpPr/>
          <p:nvPr/>
        </p:nvGrpSpPr>
        <p:grpSpPr>
          <a:xfrm>
            <a:off x="712700" y="539500"/>
            <a:ext cx="8431300" cy="4604000"/>
            <a:chOff x="712700" y="539500"/>
            <a:chExt cx="8431300" cy="4604000"/>
          </a:xfrm>
        </p:grpSpPr>
        <p:cxnSp>
          <p:nvCxnSpPr>
            <p:cNvPr id="63" name="Google Shape;63;p9"/>
            <p:cNvCxnSpPr/>
            <p:nvPr/>
          </p:nvCxnSpPr>
          <p:spPr>
            <a:xfrm>
              <a:off x="4572000" y="539500"/>
              <a:ext cx="4572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" name="Google Shape;64;p9"/>
            <p:cNvCxnSpPr/>
            <p:nvPr/>
          </p:nvCxnSpPr>
          <p:spPr>
            <a:xfrm rot="10800000">
              <a:off x="712700" y="1685400"/>
              <a:ext cx="0" cy="3458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713225" y="3946875"/>
            <a:ext cx="77175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Char char="■"/>
              <a:defRPr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apd.uark.edu/about-us/police-services.php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uapd.uark.edu/reports-and-logs/daily-crime-log/2023.ph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>
            <a:spLocks noGrp="1"/>
          </p:cNvSpPr>
          <p:nvPr>
            <p:ph type="ctrTitle"/>
          </p:nvPr>
        </p:nvSpPr>
        <p:spPr>
          <a:xfrm>
            <a:off x="713225" y="1014550"/>
            <a:ext cx="5602200" cy="22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100"/>
              <a:t>Minimizing UAPD Response Times</a:t>
            </a:r>
            <a:endParaRPr lang="en-US"/>
          </a:p>
        </p:txBody>
      </p:sp>
      <p:sp>
        <p:nvSpPr>
          <p:cNvPr id="292" name="Google Shape;292;p41"/>
          <p:cNvSpPr txBox="1">
            <a:spLocks noGrp="1"/>
          </p:cNvSpPr>
          <p:nvPr>
            <p:ph type="subTitle" idx="1"/>
          </p:nvPr>
        </p:nvSpPr>
        <p:spPr>
          <a:xfrm>
            <a:off x="713225" y="3315975"/>
            <a:ext cx="56022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Stella Shipman, Sidney Gehring, and Kailey Phillips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6C568-EF04-9647-1B6D-DB007A74DE0F}"/>
              </a:ext>
            </a:extLst>
          </p:cNvPr>
          <p:cNvSpPr txBox="1"/>
          <p:nvPr/>
        </p:nvSpPr>
        <p:spPr>
          <a:xfrm>
            <a:off x="8623148" y="4742467"/>
            <a:ext cx="329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latin typeface="Commissioner SemiBold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3" name="Google Shape;4803;p75"/>
          <p:cNvGrpSpPr/>
          <p:nvPr/>
        </p:nvGrpSpPr>
        <p:grpSpPr>
          <a:xfrm>
            <a:off x="0" y="-150"/>
            <a:ext cx="9144000" cy="2572200"/>
            <a:chOff x="0" y="-150"/>
            <a:chExt cx="9144000" cy="2572200"/>
          </a:xfrm>
        </p:grpSpPr>
        <p:sp>
          <p:nvSpPr>
            <p:cNvPr id="4804" name="Google Shape;4804;p75"/>
            <p:cNvSpPr/>
            <p:nvPr/>
          </p:nvSpPr>
          <p:spPr>
            <a:xfrm>
              <a:off x="0" y="1649975"/>
              <a:ext cx="9144000" cy="574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05" name="Google Shape;4805;p75"/>
            <p:cNvCxnSpPr/>
            <p:nvPr/>
          </p:nvCxnSpPr>
          <p:spPr>
            <a:xfrm rot="10800000">
              <a:off x="8430313" y="-150"/>
              <a:ext cx="0" cy="257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806" name="Google Shape;4806;p75"/>
          <p:cNvSpPr txBox="1">
            <a:spLocks noGrp="1"/>
          </p:cNvSpPr>
          <p:nvPr>
            <p:ph type="title"/>
          </p:nvPr>
        </p:nvSpPr>
        <p:spPr>
          <a:xfrm>
            <a:off x="2654700" y="530250"/>
            <a:ext cx="38346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F0F148-85DC-FB62-61C5-0E6D63368D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4700" y="3203871"/>
            <a:ext cx="3834600" cy="972000"/>
          </a:xfrm>
          <a:solidFill>
            <a:srgbClr val="FFFFFF"/>
          </a:solid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9B182C-9E2C-A52F-7115-F9070D07801B}"/>
              </a:ext>
            </a:extLst>
          </p:cNvPr>
          <p:cNvSpPr txBox="1"/>
          <p:nvPr/>
        </p:nvSpPr>
        <p:spPr>
          <a:xfrm>
            <a:off x="1244799" y="2436912"/>
            <a:ext cx="5176539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100">
                <a:solidFill>
                  <a:srgbClr val="0A0A0A"/>
                </a:solidFill>
                <a:latin typeface="Golos Text"/>
              </a:rPr>
              <a:t>Resources</a:t>
            </a:r>
            <a:r>
              <a:rPr lang="en-US" sz="3100">
                <a:latin typeface="Golos Text"/>
                <a:cs typeface="Golos Text"/>
              </a:rPr>
              <a:t>​:</a:t>
            </a:r>
            <a:endParaRPr lang="en-US" sz="3100"/>
          </a:p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B13F91-5FEB-53C1-70E3-83C9E4361678}"/>
              </a:ext>
            </a:extLst>
          </p:cNvPr>
          <p:cNvSpPr txBox="1"/>
          <p:nvPr/>
        </p:nvSpPr>
        <p:spPr>
          <a:xfrm>
            <a:off x="1326170" y="3035830"/>
            <a:ext cx="597128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u="sng" strike="noStrike" baseline="0">
                <a:solidFill>
                  <a:srgbClr val="0A0A0A"/>
                </a:solidFill>
                <a:latin typeface="Arial"/>
                <a:ea typeface="Segoe UI"/>
                <a:cs typeface="Segoe UI"/>
                <a:hlinkClick r:id="rId3"/>
              </a:rPr>
              <a:t>https://uapd.uark.edu/about-us/police-services.php</a:t>
            </a:r>
          </a:p>
          <a:p>
            <a:r>
              <a:rPr lang="en-US" sz="1600" u="sng">
                <a:solidFill>
                  <a:srgbClr val="0A0A0A"/>
                </a:solidFill>
                <a:cs typeface="Segoe UI"/>
                <a:hlinkClick r:id="rId4"/>
              </a:rPr>
              <a:t>https://uapd.uark.edu/reports-and-logs/daily-crime-log/2023.php</a:t>
            </a:r>
            <a:endParaRPr lang="en-US" sz="1600" u="sng">
              <a:solidFill>
                <a:srgbClr val="0A0A0A"/>
              </a:solidFill>
              <a:cs typeface="Segoe U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87F0BB-D1E2-1AF5-228C-AEF4F1435C07}"/>
              </a:ext>
            </a:extLst>
          </p:cNvPr>
          <p:cNvSpPr txBox="1"/>
          <p:nvPr/>
        </p:nvSpPr>
        <p:spPr>
          <a:xfrm>
            <a:off x="8623148" y="4742467"/>
            <a:ext cx="329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latin typeface="Commissioner SemiBold"/>
              </a:rPr>
              <a:t>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4"/>
          <p:cNvSpPr txBox="1">
            <a:spLocks noGrp="1"/>
          </p:cNvSpPr>
          <p:nvPr>
            <p:ph type="title"/>
          </p:nvPr>
        </p:nvSpPr>
        <p:spPr>
          <a:xfrm>
            <a:off x="3765775" y="596230"/>
            <a:ext cx="4224300" cy="12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</a:p>
        </p:txBody>
      </p:sp>
      <p:pic>
        <p:nvPicPr>
          <p:cNvPr id="10" name="Picture 9" descr="The Razorback | Brand and Style Guidelines | University of Arkansas">
            <a:extLst>
              <a:ext uri="{FF2B5EF4-FFF2-40B4-BE49-F238E27FC236}">
                <a16:creationId xmlns:a16="http://schemas.microsoft.com/office/drawing/2014/main" id="{6C1EDB4A-6C52-A0EB-7456-7F86B3D1C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74" y="1929600"/>
            <a:ext cx="3742067" cy="1638537"/>
          </a:xfrm>
          <a:prstGeom prst="rect">
            <a:avLst/>
          </a:prstGeom>
        </p:spPr>
      </p:pic>
      <p:sp>
        <p:nvSpPr>
          <p:cNvPr id="14" name="Google Shape;357;p48">
            <a:extLst>
              <a:ext uri="{FF2B5EF4-FFF2-40B4-BE49-F238E27FC236}">
                <a16:creationId xmlns:a16="http://schemas.microsoft.com/office/drawing/2014/main" id="{46B47EED-3306-4F0C-B372-AD32B2A94C3B}"/>
              </a:ext>
            </a:extLst>
          </p:cNvPr>
          <p:cNvSpPr txBox="1">
            <a:spLocks/>
          </p:cNvSpPr>
          <p:nvPr/>
        </p:nvSpPr>
        <p:spPr>
          <a:xfrm>
            <a:off x="4628894" y="1929333"/>
            <a:ext cx="3442739" cy="20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5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ommissioner"/>
              <a:buNone/>
              <a:defRPr sz="185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0" indent="0" algn="l">
              <a:lnSpc>
                <a:spcPct val="114999"/>
              </a:lnSpc>
            </a:pPr>
            <a:r>
              <a:rPr lang="en-US"/>
              <a:t>We chose to address an issue that directly affects our community and  aimed to do something that could make a difference right where we are.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3E80A2-74DE-BDEA-3038-4C827693075C}"/>
              </a:ext>
            </a:extLst>
          </p:cNvPr>
          <p:cNvSpPr txBox="1"/>
          <p:nvPr/>
        </p:nvSpPr>
        <p:spPr>
          <a:xfrm>
            <a:off x="8623148" y="4742467"/>
            <a:ext cx="329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latin typeface="Commissioner Semi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7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pic>
        <p:nvPicPr>
          <p:cNvPr id="6" name="Picture 5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4CF37E04-C296-EB61-2AD9-0ACEF4920B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5" r="3422" b="10299"/>
          <a:stretch/>
        </p:blipFill>
        <p:spPr>
          <a:xfrm>
            <a:off x="530818" y="1412045"/>
            <a:ext cx="5149961" cy="13780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DF9E67-2C79-D7ED-066E-012D5A2DE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998" y="3497715"/>
            <a:ext cx="8116661" cy="2235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E5DD3B-2963-7FC1-F991-BE0A6DB9343F}"/>
              </a:ext>
            </a:extLst>
          </p:cNvPr>
          <p:cNvSpPr txBox="1"/>
          <p:nvPr/>
        </p:nvSpPr>
        <p:spPr>
          <a:xfrm>
            <a:off x="529166" y="948530"/>
            <a:ext cx="130174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>
                <a:latin typeface="Commissioner SemiBold"/>
              </a:rPr>
              <a:t>Before: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085C73-915C-AE34-AEE2-96A7A0A0FFF9}"/>
              </a:ext>
            </a:extLst>
          </p:cNvPr>
          <p:cNvSpPr txBox="1"/>
          <p:nvPr/>
        </p:nvSpPr>
        <p:spPr>
          <a:xfrm>
            <a:off x="529165" y="3015114"/>
            <a:ext cx="130174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>
                <a:latin typeface="Commissioner SemiBold"/>
              </a:rPr>
              <a:t>After:</a:t>
            </a:r>
            <a:endParaRPr lang="en-US">
              <a:latin typeface="Commissioner Semi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34A429-90D1-ED66-F682-50871FC51D64}"/>
              </a:ext>
            </a:extLst>
          </p:cNvPr>
          <p:cNvSpPr txBox="1"/>
          <p:nvPr/>
        </p:nvSpPr>
        <p:spPr>
          <a:xfrm>
            <a:off x="8623148" y="4742467"/>
            <a:ext cx="329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latin typeface="Commissioner SemiBold"/>
              </a:rPr>
              <a:t>4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9"/>
          <p:cNvSpPr txBox="1">
            <a:spLocks noGrp="1"/>
          </p:cNvSpPr>
          <p:nvPr>
            <p:ph type="subTitle" idx="1"/>
          </p:nvPr>
        </p:nvSpPr>
        <p:spPr>
          <a:xfrm>
            <a:off x="713225" y="1278297"/>
            <a:ext cx="2789700" cy="28558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"/>
              <a:t>We converted each location to latitude and longitude.</a:t>
            </a:r>
            <a:endParaRPr lang="en-US"/>
          </a:p>
        </p:txBody>
      </p:sp>
      <p:pic>
        <p:nvPicPr>
          <p:cNvPr id="568" name="Google Shape;568;p5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5787" r="5787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  <p:sp>
        <p:nvSpPr>
          <p:cNvPr id="6" name="Google Shape;566;p59">
            <a:extLst>
              <a:ext uri="{FF2B5EF4-FFF2-40B4-BE49-F238E27FC236}">
                <a16:creationId xmlns:a16="http://schemas.microsoft.com/office/drawing/2014/main" id="{00EDE68E-F639-8958-CFFE-93DF1AB52104}"/>
              </a:ext>
            </a:extLst>
          </p:cNvPr>
          <p:cNvSpPr txBox="1">
            <a:spLocks/>
          </p:cNvSpPr>
          <p:nvPr/>
        </p:nvSpPr>
        <p:spPr>
          <a:xfrm>
            <a:off x="713225" y="519075"/>
            <a:ext cx="2789700" cy="596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R="0"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R="0"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R="0"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R="0"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R="0"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R="0"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R="0"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r>
              <a:rPr lang="en"/>
              <a:t>Mapping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71D757-901E-D747-1012-873BE5B6EBB7}"/>
              </a:ext>
            </a:extLst>
          </p:cNvPr>
          <p:cNvSpPr txBox="1"/>
          <p:nvPr/>
        </p:nvSpPr>
        <p:spPr>
          <a:xfrm>
            <a:off x="8623148" y="4742467"/>
            <a:ext cx="329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latin typeface="Commissioner SemiBold"/>
              </a:rPr>
              <a:t>5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>
          <a:extLst>
            <a:ext uri="{FF2B5EF4-FFF2-40B4-BE49-F238E27FC236}">
              <a16:creationId xmlns:a16="http://schemas.microsoft.com/office/drawing/2014/main" id="{96F14419-5603-B2A5-7769-CE4C924E23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9">
            <a:extLst>
              <a:ext uri="{FF2B5EF4-FFF2-40B4-BE49-F238E27FC236}">
                <a16:creationId xmlns:a16="http://schemas.microsoft.com/office/drawing/2014/main" id="{0DB2F44D-7B20-A062-C999-25F293B9A5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19075"/>
            <a:ext cx="2789700" cy="5960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Crime Weight</a:t>
            </a:r>
          </a:p>
        </p:txBody>
      </p:sp>
      <p:sp>
        <p:nvSpPr>
          <p:cNvPr id="567" name="Google Shape;567;p59">
            <a:extLst>
              <a:ext uri="{FF2B5EF4-FFF2-40B4-BE49-F238E27FC236}">
                <a16:creationId xmlns:a16="http://schemas.microsoft.com/office/drawing/2014/main" id="{9DF72344-8CA7-CC12-DF3B-2F0164A2FC1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39142" y="1262422"/>
            <a:ext cx="3773950" cy="2490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en" b="1"/>
              <a:t>Weight 5</a:t>
            </a:r>
            <a:r>
              <a:rPr lang="en"/>
              <a:t>: Serious violent crimes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en" b="1"/>
              <a:t>Weight 4</a:t>
            </a:r>
            <a:r>
              <a:rPr lang="en"/>
              <a:t>: Major public safety or drug-related offenses 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en" b="1"/>
              <a:t>Weight 3</a:t>
            </a:r>
            <a:r>
              <a:rPr lang="en"/>
              <a:t>: Moderate-level offenses </a:t>
            </a:r>
            <a:r>
              <a:rPr lang="en" b="1"/>
              <a:t>Weight 2</a:t>
            </a:r>
            <a:r>
              <a:rPr lang="en"/>
              <a:t>: Minor legal violations, traffic offenses, and underage possession of alcohol or tobacco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r>
              <a:rPr lang="en" b="1"/>
              <a:t>Weight 1</a:t>
            </a:r>
            <a:r>
              <a:rPr lang="en"/>
              <a:t>: Non-criminal matters with minimal immediate threat</a:t>
            </a:r>
          </a:p>
          <a:p>
            <a:pPr marL="285750" indent="-285750">
              <a:lnSpc>
                <a:spcPct val="114999"/>
              </a:lnSpc>
              <a:buFont typeface="Arial"/>
              <a:buChar char="•"/>
            </a:pPr>
            <a:endParaRPr lang="en"/>
          </a:p>
          <a:p>
            <a:pPr marL="0" indent="0">
              <a:lnSpc>
                <a:spcPct val="114999"/>
              </a:lnSpc>
            </a:pPr>
            <a:r>
              <a:rPr lang="en"/>
              <a:t>Crime weight: Average Crime Score per cluster x Number of incidents</a:t>
            </a:r>
          </a:p>
          <a:p>
            <a:pPr marL="0" indent="0">
              <a:lnSpc>
                <a:spcPct val="114999"/>
              </a:lnSpc>
            </a:pPr>
            <a:endParaRPr lang="en"/>
          </a:p>
        </p:txBody>
      </p: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10CAD5FB-AB34-E8B8-1CC5-E035BE2F79F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0252" r="10252"/>
          <a:stretch/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8B1055-42C2-2B57-8C69-8B067DFFA163}"/>
              </a:ext>
            </a:extLst>
          </p:cNvPr>
          <p:cNvSpPr txBox="1"/>
          <p:nvPr/>
        </p:nvSpPr>
        <p:spPr>
          <a:xfrm>
            <a:off x="8623148" y="4742467"/>
            <a:ext cx="329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latin typeface="Commissioner SemiBold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084317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3297013A-59E8-A2A5-CFB7-25629748A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D45EBD-956C-FE34-6F6B-04892D4095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03" t="6420" r="4965"/>
          <a:stretch/>
        </p:blipFill>
        <p:spPr>
          <a:xfrm>
            <a:off x="5251916" y="0"/>
            <a:ext cx="3893860" cy="5147736"/>
          </a:xfrm>
          <a:prstGeom prst="rect">
            <a:avLst/>
          </a:prstGeom>
        </p:spPr>
      </p:pic>
      <p:sp>
        <p:nvSpPr>
          <p:cNvPr id="350" name="Google Shape;350;p47">
            <a:extLst>
              <a:ext uri="{FF2B5EF4-FFF2-40B4-BE49-F238E27FC236}">
                <a16:creationId xmlns:a16="http://schemas.microsoft.com/office/drawing/2014/main" id="{CCD3E321-2B7E-59C6-205B-236E4A4D15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4254634" cy="5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Crime Weight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CA7EDB-59E6-D3E5-7468-61F7E3775B07}"/>
              </a:ext>
            </a:extLst>
          </p:cNvPr>
          <p:cNvSpPr txBox="1"/>
          <p:nvPr/>
        </p:nvSpPr>
        <p:spPr>
          <a:xfrm>
            <a:off x="8665481" y="4742467"/>
            <a:ext cx="329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latin typeface="Commissioner SemiBold"/>
              </a:rPr>
              <a:t>4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6C27E54-F0AF-BDC5-7DA9-C6DDE294E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4599945"/>
              </p:ext>
            </p:extLst>
          </p:nvPr>
        </p:nvGraphicFramePr>
        <p:xfrm>
          <a:off x="169334" y="1837267"/>
          <a:ext cx="4949052" cy="2001519"/>
        </p:xfrm>
        <a:graphic>
          <a:graphicData uri="http://schemas.openxmlformats.org/drawingml/2006/table">
            <a:tbl>
              <a:tblPr firstRow="1" bandRow="1">
                <a:tableStyleId>{09E4B375-DCCE-47D2-96B9-D92B69EB5288}</a:tableStyleId>
              </a:tblPr>
              <a:tblGrid>
                <a:gridCol w="1237263">
                  <a:extLst>
                    <a:ext uri="{9D8B030D-6E8A-4147-A177-3AD203B41FA5}">
                      <a16:colId xmlns:a16="http://schemas.microsoft.com/office/drawing/2014/main" val="3371793729"/>
                    </a:ext>
                  </a:extLst>
                </a:gridCol>
                <a:gridCol w="1237263">
                  <a:extLst>
                    <a:ext uri="{9D8B030D-6E8A-4147-A177-3AD203B41FA5}">
                      <a16:colId xmlns:a16="http://schemas.microsoft.com/office/drawing/2014/main" val="1533247821"/>
                    </a:ext>
                  </a:extLst>
                </a:gridCol>
                <a:gridCol w="1237263">
                  <a:extLst>
                    <a:ext uri="{9D8B030D-6E8A-4147-A177-3AD203B41FA5}">
                      <a16:colId xmlns:a16="http://schemas.microsoft.com/office/drawing/2014/main" val="2227751591"/>
                    </a:ext>
                  </a:extLst>
                </a:gridCol>
                <a:gridCol w="1237263">
                  <a:extLst>
                    <a:ext uri="{9D8B030D-6E8A-4147-A177-3AD203B41FA5}">
                      <a16:colId xmlns:a16="http://schemas.microsoft.com/office/drawing/2014/main" val="36175150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Location of Cluster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Avg crime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Incident 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Crime weight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8655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Bookstore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540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Pomfret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8692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Humphreys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475860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Lot 428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3.22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12479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0146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>
          <a:extLst>
            <a:ext uri="{FF2B5EF4-FFF2-40B4-BE49-F238E27FC236}">
              <a16:creationId xmlns:a16="http://schemas.microsoft.com/office/drawing/2014/main" id="{C76946FE-66B5-7019-9C27-3E354DCD88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9">
            <a:extLst>
              <a:ext uri="{FF2B5EF4-FFF2-40B4-BE49-F238E27FC236}">
                <a16:creationId xmlns:a16="http://schemas.microsoft.com/office/drawing/2014/main" id="{76BD8C35-FDD7-6655-7592-AB6236FC71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19075"/>
            <a:ext cx="2789700" cy="987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Final Model</a:t>
            </a:r>
          </a:p>
        </p:txBody>
      </p:sp>
      <p:sp>
        <p:nvSpPr>
          <p:cNvPr id="567" name="Google Shape;567;p59">
            <a:extLst>
              <a:ext uri="{FF2B5EF4-FFF2-40B4-BE49-F238E27FC236}">
                <a16:creationId xmlns:a16="http://schemas.microsoft.com/office/drawing/2014/main" id="{9E5A080C-C642-2DC1-0128-61E076C5CB3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659298"/>
            <a:ext cx="2789700" cy="21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Officers should be stationed at:</a:t>
            </a:r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University Bookstore</a:t>
            </a:r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White Engineering</a:t>
            </a:r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Lot 314 (Across the street from intermural fields)</a:t>
            </a:r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r>
              <a:rPr lang="en"/>
              <a:t>Mr. Taco Loco</a:t>
            </a:r>
          </a:p>
          <a:p>
            <a:pPr marL="285750" indent="-285750">
              <a:lnSpc>
                <a:spcPct val="114999"/>
              </a:lnSpc>
              <a:buFont typeface="Calibri"/>
              <a:buChar char="-"/>
            </a:pPr>
            <a:endParaRPr lang="en"/>
          </a:p>
          <a:p>
            <a:pPr marL="0" indent="0">
              <a:lnSpc>
                <a:spcPct val="114999"/>
              </a:lnSpc>
            </a:pPr>
            <a:r>
              <a:rPr lang="en"/>
              <a:t>Objective Value: 22833.14</a:t>
            </a:r>
          </a:p>
        </p:txBody>
      </p:sp>
      <p:pic>
        <p:nvPicPr>
          <p:cNvPr id="568" name="Google Shape;568;p59">
            <a:extLst>
              <a:ext uri="{FF2B5EF4-FFF2-40B4-BE49-F238E27FC236}">
                <a16:creationId xmlns:a16="http://schemas.microsoft.com/office/drawing/2014/main" id="{4575D792-9E05-A7FD-2F47-2EFA09122481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92" t="5965" b="1542"/>
          <a:stretch/>
        </p:blipFill>
        <p:spPr>
          <a:xfrm>
            <a:off x="4677982" y="0"/>
            <a:ext cx="4466035" cy="51388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B8DB68-6E8E-3C64-D418-5F284749E373}"/>
              </a:ext>
            </a:extLst>
          </p:cNvPr>
          <p:cNvSpPr txBox="1"/>
          <p:nvPr/>
        </p:nvSpPr>
        <p:spPr>
          <a:xfrm>
            <a:off x="8717093" y="4742467"/>
            <a:ext cx="329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latin typeface="Commissioner SemiBold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656657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6"/>
          <p:cNvSpPr txBox="1">
            <a:spLocks noGrp="1"/>
          </p:cNvSpPr>
          <p:nvPr>
            <p:ph type="title"/>
          </p:nvPr>
        </p:nvSpPr>
        <p:spPr>
          <a:xfrm>
            <a:off x="1962900" y="829786"/>
            <a:ext cx="5218200" cy="13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45" name="Google Shape;345;p46"/>
          <p:cNvSpPr txBox="1">
            <a:spLocks noGrp="1"/>
          </p:cNvSpPr>
          <p:nvPr>
            <p:ph type="subTitle" idx="1"/>
          </p:nvPr>
        </p:nvSpPr>
        <p:spPr>
          <a:xfrm>
            <a:off x="1962900" y="2282714"/>
            <a:ext cx="5218200" cy="20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" sz="1400"/>
              <a:t>We built a data driven optimization model to reduce police response times at the University of Arkansas. By converting messy crime reports into usable data, geocoding locations, and using clustering and </a:t>
            </a:r>
            <a:r>
              <a:rPr lang="en" sz="1400" err="1"/>
              <a:t>Pyomo</a:t>
            </a:r>
            <a:r>
              <a:rPr lang="en" sz="1400"/>
              <a:t> modeling, we found optimal officer placements based on crime severity and distance.</a:t>
            </a:r>
            <a:endParaRPr lang="en-US" sz="1400"/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230BB3-46DD-71BF-C95D-1C2022EA5027}"/>
              </a:ext>
            </a:extLst>
          </p:cNvPr>
          <p:cNvSpPr txBox="1"/>
          <p:nvPr/>
        </p:nvSpPr>
        <p:spPr>
          <a:xfrm>
            <a:off x="8623148" y="4742467"/>
            <a:ext cx="32921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>
                <a:latin typeface="Commissioner SemiBold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3" name="Google Shape;4783;p73"/>
          <p:cNvSpPr txBox="1">
            <a:spLocks noGrp="1"/>
          </p:cNvSpPr>
          <p:nvPr>
            <p:ph type="title"/>
          </p:nvPr>
        </p:nvSpPr>
        <p:spPr>
          <a:xfrm>
            <a:off x="948325" y="1185562"/>
            <a:ext cx="4863300" cy="8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</a:t>
            </a:r>
            <a:endParaRPr lang="en-US"/>
          </a:p>
        </p:txBody>
      </p:sp>
      <p:sp>
        <p:nvSpPr>
          <p:cNvPr id="4784" name="Google Shape;4784;p73"/>
          <p:cNvSpPr txBox="1">
            <a:spLocks noGrp="1"/>
          </p:cNvSpPr>
          <p:nvPr>
            <p:ph type="subTitle" idx="1"/>
          </p:nvPr>
        </p:nvSpPr>
        <p:spPr>
          <a:xfrm>
            <a:off x="778661" y="2179011"/>
            <a:ext cx="7274314" cy="2296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14999"/>
              </a:lnSpc>
            </a:pPr>
            <a:r>
              <a:rPr lang="en" b="1"/>
              <a:t>Clean data matters:</a:t>
            </a:r>
            <a:r>
              <a:rPr lang="en"/>
              <a:t> Standardizing inconsistent entries was time-consuming but critical</a:t>
            </a:r>
            <a:endParaRPr lang="en-US"/>
          </a:p>
          <a:p>
            <a:pPr marL="285750" indent="-285750">
              <a:lnSpc>
                <a:spcPct val="114999"/>
              </a:lnSpc>
            </a:pPr>
            <a:r>
              <a:rPr lang="en" b="1"/>
              <a:t>AI helped:</a:t>
            </a:r>
            <a:r>
              <a:rPr lang="en"/>
              <a:t> ChatGPT sped up data formatting, though manual checks were still needed</a:t>
            </a:r>
          </a:p>
          <a:p>
            <a:pPr marL="285750" indent="-285750">
              <a:lnSpc>
                <a:spcPct val="114999"/>
              </a:lnSpc>
            </a:pPr>
            <a:r>
              <a:rPr lang="en" b="1"/>
              <a:t>Clustering simplified analysis:</a:t>
            </a:r>
            <a:r>
              <a:rPr lang="en"/>
              <a:t> 400+ incidents reduced to 52 core locations</a:t>
            </a:r>
          </a:p>
          <a:p>
            <a:pPr marL="285750" indent="-285750">
              <a:lnSpc>
                <a:spcPct val="114999"/>
              </a:lnSpc>
            </a:pPr>
            <a:r>
              <a:rPr lang="en" b="1"/>
              <a:t>Modeling takes trial and error:</a:t>
            </a:r>
            <a:r>
              <a:rPr lang="en"/>
              <a:t> </a:t>
            </a:r>
            <a:r>
              <a:rPr lang="en" err="1"/>
              <a:t>Pyomo</a:t>
            </a:r>
            <a:r>
              <a:rPr lang="en"/>
              <a:t> required multiple tweaks to constraints and logic</a:t>
            </a:r>
          </a:p>
          <a:p>
            <a:pPr marL="0" indent="0">
              <a:lnSpc>
                <a:spcPct val="114999"/>
              </a:lnSpc>
              <a:buNone/>
            </a:pPr>
            <a:endParaRPr lang="e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rmulating a Research Problem for University Students by Slidesgo">
  <a:themeElements>
    <a:clrScheme name="Simple Light">
      <a:dk1>
        <a:srgbClr val="0A0A0A"/>
      </a:dk1>
      <a:lt1>
        <a:srgbClr val="F9F9F9"/>
      </a:lt1>
      <a:dk2>
        <a:srgbClr val="DDDDDD"/>
      </a:dk2>
      <a:lt2>
        <a:srgbClr val="B3B4B3"/>
      </a:lt2>
      <a:accent1>
        <a:srgbClr val="878887"/>
      </a:accent1>
      <a:accent2>
        <a:srgbClr val="5F616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A0A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EE6C18A7B255448A8D1028471C693F" ma:contentTypeVersion="7" ma:contentTypeDescription="Create a new document." ma:contentTypeScope="" ma:versionID="669459c279096d8eaef940c4364c4760">
  <xsd:schema xmlns:xsd="http://www.w3.org/2001/XMLSchema" xmlns:xs="http://www.w3.org/2001/XMLSchema" xmlns:p="http://schemas.microsoft.com/office/2006/metadata/properties" xmlns:ns2="9b9cd836-f1ef-4867-889b-e3ce5f45b04d" targetNamespace="http://schemas.microsoft.com/office/2006/metadata/properties" ma:root="true" ma:fieldsID="c2bf9b38610b0aa174b864d08986de03" ns2:_="">
    <xsd:import namespace="9b9cd836-f1ef-4867-889b-e3ce5f45b04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9cd836-f1ef-4867-889b-e3ce5f45b0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FA3BD2-C568-418B-A771-9E3061AE8AC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762B4C-980E-45C7-8FAA-F3A3BA8D137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5385FFB-1EE2-4CC9-BDB7-AA318F1128F6}">
  <ds:schemaRefs>
    <ds:schemaRef ds:uri="9b9cd836-f1ef-4867-889b-e3ce5f45b0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10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Formulating a Research Problem for University Students by Slidesgo</vt:lpstr>
      <vt:lpstr>Minimizing UAPD Response Times</vt:lpstr>
      <vt:lpstr>Background</vt:lpstr>
      <vt:lpstr>Data</vt:lpstr>
      <vt:lpstr>PowerPoint Presentation</vt:lpstr>
      <vt:lpstr>Crime Weight</vt:lpstr>
      <vt:lpstr>Crime Weight</vt:lpstr>
      <vt:lpstr>Final Model</vt:lpstr>
      <vt:lpstr>Conclusion</vt:lpstr>
      <vt:lpstr>Takeaways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</cp:revision>
  <dcterms:modified xsi:type="dcterms:W3CDTF">2025-04-22T03:49:06Z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0x0101004DEE6C18A7B255448A8D1028471C693F</vt:lpwstr>
  </property>
</Properties>
</file>

<file path=docProps/thumbnail.jpeg>
</file>